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73" r:id="rId3"/>
    <p:sldId id="263" r:id="rId4"/>
    <p:sldId id="276" r:id="rId5"/>
    <p:sldId id="290" r:id="rId6"/>
    <p:sldId id="291" r:id="rId7"/>
    <p:sldId id="280" r:id="rId8"/>
    <p:sldId id="289" r:id="rId9"/>
    <p:sldId id="292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4949"/>
    <a:srgbClr val="CC0099"/>
    <a:srgbClr val="FFFF66"/>
    <a:srgbClr val="FFFFCC"/>
    <a:srgbClr val="10CE98"/>
    <a:srgbClr val="FF9966"/>
    <a:srgbClr val="FF9999"/>
    <a:srgbClr val="FF66CC"/>
    <a:srgbClr val="990099"/>
    <a:srgbClr val="CB5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101" d="100"/>
          <a:sy n="101" d="100"/>
        </p:scale>
        <p:origin x="-486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C3D38-2308-4800-A0A3-08C3DE434437}" type="doc">
      <dgm:prSet loTypeId="urn:microsoft.com/office/officeart/2005/8/layout/vList3#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B04E49CB-12BB-40C2-B404-5B25CCFB2348}">
      <dgm:prSet phldrT="[Текст]" custT="1"/>
      <dgm:spPr/>
      <dgm:t>
        <a:bodyPr/>
        <a:lstStyle/>
        <a:p>
          <a:pPr algn="just"/>
          <a:r>
            <a:rPr lang="ru-RU" sz="1400" b="0" i="1" dirty="0" smtClean="0">
              <a:solidFill>
                <a:schemeClr val="bg1"/>
              </a:solidFill>
              <a:latin typeface="+mn-lt"/>
            </a:rPr>
            <a:t>Организация</a:t>
          </a:r>
          <a:r>
            <a:rPr lang="ru-RU" sz="1400" b="0" dirty="0" smtClean="0">
              <a:solidFill>
                <a:schemeClr val="bg1"/>
              </a:solidFill>
              <a:latin typeface="+mn-lt"/>
            </a:rPr>
            <a:t>: </a:t>
          </a:r>
          <a:r>
            <a:rPr lang="ru-RU" sz="1400" b="0" dirty="0" smtClean="0">
              <a:solidFill>
                <a:schemeClr val="bg1"/>
              </a:solidFill>
              <a:effectLst/>
              <a:latin typeface="Times New Roman"/>
              <a:ea typeface="Times New Roman"/>
            </a:rPr>
            <a:t>Муниципальное бюджетное дошкольное образовательное учреждение «Ерунаковский детский сад» комбинированного вида</a:t>
          </a:r>
          <a:r>
            <a:rPr lang="ru-RU" sz="1400" b="0" dirty="0" smtClean="0">
              <a:solidFill>
                <a:schemeClr val="bg1"/>
              </a:solidFill>
              <a:latin typeface="+mn-lt"/>
            </a:rPr>
            <a:t> </a:t>
          </a:r>
          <a:endParaRPr lang="ru-RU" sz="1400" b="0" dirty="0">
            <a:solidFill>
              <a:schemeClr val="bg1"/>
            </a:solidFill>
            <a:latin typeface="+mn-lt"/>
          </a:endParaRPr>
        </a:p>
      </dgm:t>
    </dgm:pt>
    <dgm:pt modelId="{A9AD23E8-7523-4287-B407-F8748E61571E}" type="parTrans" cxnId="{496A3C1E-08A4-41BB-BC2A-ABF31CF5BF35}">
      <dgm:prSet/>
      <dgm:spPr/>
      <dgm:t>
        <a:bodyPr/>
        <a:lstStyle/>
        <a:p>
          <a:endParaRPr lang="ru-RU"/>
        </a:p>
      </dgm:t>
    </dgm:pt>
    <dgm:pt modelId="{23A61DC0-A6E5-442A-96DA-3E6395F0D3B5}" type="sibTrans" cxnId="{496A3C1E-08A4-41BB-BC2A-ABF31CF5BF35}">
      <dgm:prSet/>
      <dgm:spPr/>
      <dgm:t>
        <a:bodyPr/>
        <a:lstStyle/>
        <a:p>
          <a:endParaRPr lang="ru-RU"/>
        </a:p>
      </dgm:t>
    </dgm:pt>
    <dgm:pt modelId="{F199DB7B-ACC5-43EF-A299-17DCAE60E4F5}">
      <dgm:prSet custT="1"/>
      <dgm:spPr/>
      <dgm:t>
        <a:bodyPr/>
        <a:lstStyle/>
        <a:p>
          <a:pPr algn="just"/>
          <a:r>
            <a:rPr lang="ru-RU" sz="1400" i="1" smtClean="0">
              <a:latin typeface="+mn-lt"/>
              <a:cs typeface="Times New Roman" panose="02020603050405020304" pitchFamily="18" charset="0"/>
            </a:rPr>
            <a:t>Адрес:</a:t>
          </a:r>
          <a:r>
            <a:rPr lang="ru-RU" sz="1400" i="1" baseline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400" baseline="0" smtClean="0">
              <a:latin typeface="+mn-lt"/>
              <a:cs typeface="Times New Roman" panose="02020603050405020304" pitchFamily="18" charset="0"/>
            </a:rPr>
            <a:t>654213, Россия, Кемеровская область, Новокузнецкий район, ст. п. Ерунаково, ул. Вокзальная 11 </a:t>
          </a:r>
          <a:endParaRPr lang="ru-RU" sz="1400" dirty="0" smtClean="0">
            <a:latin typeface="+mn-lt"/>
            <a:cs typeface="Times New Roman" panose="02020603050405020304" pitchFamily="18" charset="0"/>
          </a:endParaRPr>
        </a:p>
      </dgm:t>
    </dgm:pt>
    <dgm:pt modelId="{1DBB4EF2-3B06-4DD1-817C-C8F510D609F3}" type="parTrans" cxnId="{FB810F56-CCCD-4D8D-A90E-0E115B2CBC8D}">
      <dgm:prSet/>
      <dgm:spPr/>
      <dgm:t>
        <a:bodyPr/>
        <a:lstStyle/>
        <a:p>
          <a:endParaRPr lang="ru-RU"/>
        </a:p>
      </dgm:t>
    </dgm:pt>
    <dgm:pt modelId="{A34CC4F1-3E30-4E3D-A5B4-9221215EA351}" type="sibTrans" cxnId="{FB810F56-CCCD-4D8D-A90E-0E115B2CBC8D}">
      <dgm:prSet/>
      <dgm:spPr/>
      <dgm:t>
        <a:bodyPr/>
        <a:lstStyle/>
        <a:p>
          <a:endParaRPr lang="ru-RU"/>
        </a:p>
      </dgm:t>
    </dgm:pt>
    <dgm:pt modelId="{2822BAAB-2B27-4B71-A005-5E2489217129}">
      <dgm:prSet custT="1"/>
      <dgm:spPr/>
      <dgm:t>
        <a:bodyPr/>
        <a:lstStyle/>
        <a:p>
          <a:pPr algn="just"/>
          <a:r>
            <a:rPr lang="ru-RU" sz="1400" b="1" i="1" dirty="0" smtClean="0"/>
            <a:t>Время проведение занятий</a:t>
          </a:r>
          <a:r>
            <a:rPr lang="ru-RU" sz="1400" dirty="0" smtClean="0"/>
            <a:t>: 1 раз в неделю не более 30 минут. Обязательно на занятии применяются пальчиковые гимнастики, динамические паузы, перерывы.</a:t>
          </a:r>
          <a:endParaRPr lang="ru-RU" sz="1400" dirty="0" smtClean="0">
            <a:latin typeface="+mn-lt"/>
          </a:endParaRPr>
        </a:p>
      </dgm:t>
    </dgm:pt>
    <dgm:pt modelId="{49D273BF-CC08-4394-971E-93EDDABD045A}" type="sibTrans" cxnId="{19EAF865-8267-4137-9B70-B7434385FD78}">
      <dgm:prSet/>
      <dgm:spPr/>
      <dgm:t>
        <a:bodyPr/>
        <a:lstStyle/>
        <a:p>
          <a:endParaRPr lang="ru-RU"/>
        </a:p>
      </dgm:t>
    </dgm:pt>
    <dgm:pt modelId="{3EDF69B0-0B4D-4736-B171-A6E84816F69A}" type="parTrans" cxnId="{19EAF865-8267-4137-9B70-B7434385FD78}">
      <dgm:prSet/>
      <dgm:spPr/>
      <dgm:t>
        <a:bodyPr/>
        <a:lstStyle/>
        <a:p>
          <a:endParaRPr lang="ru-RU"/>
        </a:p>
      </dgm:t>
    </dgm:pt>
    <dgm:pt modelId="{B2B00EDD-F301-4429-AF55-B93CAED1B43D}">
      <dgm:prSet custT="1"/>
      <dgm:spPr/>
      <dgm:t>
        <a:bodyPr/>
        <a:lstStyle/>
        <a:p>
          <a:pPr algn="just"/>
          <a:r>
            <a:rPr lang="ru-RU" sz="1400" b="1" i="1" dirty="0" smtClean="0"/>
            <a:t>Реализация проекта</a:t>
          </a:r>
          <a:r>
            <a:rPr lang="ru-RU" sz="1400" b="1" dirty="0" smtClean="0"/>
            <a:t> </a:t>
          </a:r>
          <a:r>
            <a:rPr lang="ru-RU" sz="1400" dirty="0" smtClean="0"/>
            <a:t>рассчитана на 1 год при объёме: 36 академических часов (периодичность занятий – с сентября по май). </a:t>
          </a:r>
          <a:endParaRPr lang="ru-RU" sz="1400" dirty="0" smtClean="0">
            <a:latin typeface="+mn-lt"/>
          </a:endParaRPr>
        </a:p>
      </dgm:t>
    </dgm:pt>
    <dgm:pt modelId="{2C2A2B67-8B0D-450E-89AD-F4F8C720DF29}" type="sibTrans" cxnId="{FC39F7B9-13C6-4EE8-8AE3-A77B0DA54585}">
      <dgm:prSet/>
      <dgm:spPr/>
      <dgm:t>
        <a:bodyPr/>
        <a:lstStyle/>
        <a:p>
          <a:endParaRPr lang="ru-RU"/>
        </a:p>
      </dgm:t>
    </dgm:pt>
    <dgm:pt modelId="{1B0F1037-1F9A-4DD4-9804-8924C2F2836B}" type="parTrans" cxnId="{FC39F7B9-13C6-4EE8-8AE3-A77B0DA54585}">
      <dgm:prSet/>
      <dgm:spPr/>
      <dgm:t>
        <a:bodyPr/>
        <a:lstStyle/>
        <a:p>
          <a:endParaRPr lang="ru-RU"/>
        </a:p>
      </dgm:t>
    </dgm:pt>
    <dgm:pt modelId="{868F3631-4310-480A-89F5-65F26B89A6FA}">
      <dgm:prSet custT="1"/>
      <dgm:spPr/>
      <dgm:t>
        <a:bodyPr/>
        <a:lstStyle/>
        <a:p>
          <a:pPr algn="just"/>
          <a:r>
            <a:rPr lang="ru-RU" sz="1400" i="1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Автор:</a:t>
          </a:r>
          <a:r>
            <a:rPr lang="ru-RU" sz="1400" i="1" baseline="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400" baseline="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Великодная Е.С., воспитатель МБДОУ «Ерунаковский детский сад» комбинированного вида</a:t>
          </a:r>
          <a:endParaRPr lang="ru-RU" sz="1400" dirty="0"/>
        </a:p>
      </dgm:t>
    </dgm:pt>
    <dgm:pt modelId="{5FD6FCC7-A1AD-4508-87FB-DBFC7503536C}" type="parTrans" cxnId="{5D720859-0233-487E-9DC7-2D2F929A1959}">
      <dgm:prSet/>
      <dgm:spPr/>
      <dgm:t>
        <a:bodyPr/>
        <a:lstStyle/>
        <a:p>
          <a:endParaRPr lang="ru-RU"/>
        </a:p>
      </dgm:t>
    </dgm:pt>
    <dgm:pt modelId="{E50EFB60-72F5-4585-B7FC-B1891FEF72E0}" type="sibTrans" cxnId="{5D720859-0233-487E-9DC7-2D2F929A1959}">
      <dgm:prSet/>
      <dgm:spPr/>
      <dgm:t>
        <a:bodyPr/>
        <a:lstStyle/>
        <a:p>
          <a:endParaRPr lang="ru-RU"/>
        </a:p>
      </dgm:t>
    </dgm:pt>
    <dgm:pt modelId="{8365D347-0F62-4D06-8FEB-EDC9D24991A4}">
      <dgm:prSet/>
      <dgm:spPr/>
      <dgm:t>
        <a:bodyPr/>
        <a:lstStyle/>
        <a:p>
          <a:pPr algn="just"/>
          <a:r>
            <a:rPr lang="ru-RU" b="1" i="1" dirty="0" smtClean="0"/>
            <a:t>Возраст детей</a:t>
          </a:r>
          <a:r>
            <a:rPr lang="ru-RU" dirty="0" smtClean="0"/>
            <a:t>, участвующих в реализации данного проекта- 6-7 лет, количество детей в одной группе – не более 5 человек.</a:t>
          </a:r>
          <a:endParaRPr lang="ru-RU" dirty="0"/>
        </a:p>
      </dgm:t>
    </dgm:pt>
    <dgm:pt modelId="{6E05AD7F-EFD9-4423-AF32-E5ACF9308AD6}" type="parTrans" cxnId="{5134C2B4-1CD3-42B5-9542-7DD463EFDF55}">
      <dgm:prSet/>
      <dgm:spPr/>
      <dgm:t>
        <a:bodyPr/>
        <a:lstStyle/>
        <a:p>
          <a:endParaRPr lang="ru-RU"/>
        </a:p>
      </dgm:t>
    </dgm:pt>
    <dgm:pt modelId="{6EB8DDF1-BAA3-47ED-9DCA-C04FE1964DC0}" type="sibTrans" cxnId="{5134C2B4-1CD3-42B5-9542-7DD463EFDF55}">
      <dgm:prSet/>
      <dgm:spPr/>
      <dgm:t>
        <a:bodyPr/>
        <a:lstStyle/>
        <a:p>
          <a:endParaRPr lang="ru-RU"/>
        </a:p>
      </dgm:t>
    </dgm:pt>
    <dgm:pt modelId="{5CB96CBE-83E8-4D3D-98C9-F89BE38B7ABA}" type="pres">
      <dgm:prSet presAssocID="{A1EC3D38-2308-4800-A0A3-08C3DE4344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8ED3CF-9C41-4E85-ADE6-ACB62415E68B}" type="pres">
      <dgm:prSet presAssocID="{B04E49CB-12BB-40C2-B404-5B25CCFB2348}" presName="composite" presStyleCnt="0"/>
      <dgm:spPr/>
    </dgm:pt>
    <dgm:pt modelId="{E7B8D6AC-CC2F-4ED2-9C9B-9536E54D182A}" type="pres">
      <dgm:prSet presAssocID="{B04E49CB-12BB-40C2-B404-5B25CCFB2348}" presName="imgShp" presStyleLbl="fgImgPlace1" presStyleIdx="0" presStyleCnt="6" custLinFactX="-100000" custLinFactNeighborX="-107764" custLinFactNeighborY="-1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AB6567-632F-4C44-BF2C-8E364AEC583F}" type="pres">
      <dgm:prSet presAssocID="{B04E49CB-12BB-40C2-B404-5B25CCFB2348}" presName="txShp" presStyleLbl="node1" presStyleIdx="0" presStyleCnt="6" custScaleX="124548" custLinFactNeighborX="-926" custLinFactNeighborY="-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8B666-427C-4467-A8F2-FC3DACCFDE39}" type="pres">
      <dgm:prSet presAssocID="{23A61DC0-A6E5-442A-96DA-3E6395F0D3B5}" presName="spacing" presStyleCnt="0"/>
      <dgm:spPr/>
    </dgm:pt>
    <dgm:pt modelId="{DDF3C5D2-24F8-4E87-A2E3-0577ECF0304D}" type="pres">
      <dgm:prSet presAssocID="{868F3631-4310-480A-89F5-65F26B89A6FA}" presName="composite" presStyleCnt="0"/>
      <dgm:spPr/>
    </dgm:pt>
    <dgm:pt modelId="{401B825B-48BD-47BC-A882-35F5156D91D1}" type="pres">
      <dgm:prSet presAssocID="{868F3631-4310-480A-89F5-65F26B89A6FA}" presName="imgShp" presStyleLbl="fgImgPlace1" presStyleIdx="1" presStyleCnt="6" custLinFactX="-100000" custLinFactNeighborX="-107764" custLinFactNeighborY="214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57C90D-0DBE-4581-8C3D-04E45284D9A4}" type="pres">
      <dgm:prSet presAssocID="{868F3631-4310-480A-89F5-65F26B89A6FA}" presName="txShp" presStyleLbl="node1" presStyleIdx="1" presStyleCnt="6" custScaleX="124222" custLinFactNeighborX="-1509" custLinFactNeighborY="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8615F-41E5-46C6-84B4-767CF910A799}" type="pres">
      <dgm:prSet presAssocID="{E50EFB60-72F5-4585-B7FC-B1891FEF72E0}" presName="spacing" presStyleCnt="0"/>
      <dgm:spPr/>
    </dgm:pt>
    <dgm:pt modelId="{82E64EB8-2FA1-4292-8910-B04A31054C53}" type="pres">
      <dgm:prSet presAssocID="{F199DB7B-ACC5-43EF-A299-17DCAE60E4F5}" presName="composite" presStyleCnt="0"/>
      <dgm:spPr/>
    </dgm:pt>
    <dgm:pt modelId="{E7829E78-3DE9-49FC-B7CC-5CBA3E1561AB}" type="pres">
      <dgm:prSet presAssocID="{F199DB7B-ACC5-43EF-A299-17DCAE60E4F5}" presName="imgShp" presStyleLbl="fgImgPlace1" presStyleIdx="2" presStyleCnt="6" custLinFactX="-100000" custLinFactNeighborX="-107764" custLinFactNeighborY="-87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82B8BA-E88D-4DDA-924C-7727F8B6F569}" type="pres">
      <dgm:prSet presAssocID="{F199DB7B-ACC5-43EF-A299-17DCAE60E4F5}" presName="txShp" presStyleLbl="node1" presStyleIdx="2" presStyleCnt="6" custScaleX="124222" custLinFactNeighborX="-1509" custLinFactNeighborY="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20E71-2C47-48BA-846A-1F5F58FF7D52}" type="pres">
      <dgm:prSet presAssocID="{A34CC4F1-3E30-4E3D-A5B4-9221215EA351}" presName="spacing" presStyleCnt="0"/>
      <dgm:spPr/>
    </dgm:pt>
    <dgm:pt modelId="{7D9D80E0-FD88-43F2-A091-3568BB2387DA}" type="pres">
      <dgm:prSet presAssocID="{B2B00EDD-F301-4429-AF55-B93CAED1B43D}" presName="composite" presStyleCnt="0"/>
      <dgm:spPr/>
    </dgm:pt>
    <dgm:pt modelId="{9EABD549-CB05-4921-9F02-40F45D0D743A}" type="pres">
      <dgm:prSet presAssocID="{B2B00EDD-F301-4429-AF55-B93CAED1B43D}" presName="imgShp" presStyleLbl="fgImgPlace1" presStyleIdx="3" presStyleCnt="6" custLinFactX="-100000" custLinFactNeighborX="-107764" custLinFactNeighborY="-64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8C21C3-C6BC-483E-BED6-A5AF407C349B}" type="pres">
      <dgm:prSet presAssocID="{B2B00EDD-F301-4429-AF55-B93CAED1B43D}" presName="txShp" presStyleLbl="node1" presStyleIdx="3" presStyleCnt="6" custScaleX="124222" custLinFactNeighborX="-1509" custLinFactNeighborY="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051E5-1F0B-482D-A0CF-BDA9FD23768D}" type="pres">
      <dgm:prSet presAssocID="{2C2A2B67-8B0D-450E-89AD-F4F8C720DF29}" presName="spacing" presStyleCnt="0"/>
      <dgm:spPr/>
    </dgm:pt>
    <dgm:pt modelId="{B51E9092-48EC-44C7-BA22-6124C0D8EEE1}" type="pres">
      <dgm:prSet presAssocID="{2822BAAB-2B27-4B71-A005-5E2489217129}" presName="composite" presStyleCnt="0"/>
      <dgm:spPr/>
    </dgm:pt>
    <dgm:pt modelId="{E9D7C209-F4D3-45F4-950F-726319CC4B3F}" type="pres">
      <dgm:prSet presAssocID="{2822BAAB-2B27-4B71-A005-5E2489217129}" presName="imgShp" presStyleLbl="fgImgPlace1" presStyleIdx="4" presStyleCnt="6" custLinFactX="-100000" custLinFactNeighborX="-107764" custLinFactNeighborY="-41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D3AA7E-EEA9-4C36-8BFF-445D8F893549}" type="pres">
      <dgm:prSet presAssocID="{2822BAAB-2B27-4B71-A005-5E2489217129}" presName="txShp" presStyleLbl="node1" presStyleIdx="4" presStyleCnt="6" custScaleX="124222" custLinFactNeighborX="-1509" custLinFactNeighborY="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254C4-7A1C-48E8-AE87-52912C6EB7F1}" type="pres">
      <dgm:prSet presAssocID="{49D273BF-CC08-4394-971E-93EDDABD045A}" presName="spacing" presStyleCnt="0"/>
      <dgm:spPr/>
    </dgm:pt>
    <dgm:pt modelId="{F850A021-547E-4175-95FC-9B4B66C48A11}" type="pres">
      <dgm:prSet presAssocID="{8365D347-0F62-4D06-8FEB-EDC9D24991A4}" presName="composite" presStyleCnt="0"/>
      <dgm:spPr/>
    </dgm:pt>
    <dgm:pt modelId="{269DEA83-AA85-41AF-B445-69BE1E4B8726}" type="pres">
      <dgm:prSet presAssocID="{8365D347-0F62-4D06-8FEB-EDC9D24991A4}" presName="imgShp" presStyleLbl="fgImgPlace1" presStyleIdx="5" presStyleCnt="6" custLinFactX="-100000" custLinFactNeighborX="-107764" custLinFactNeighborY="-1500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D9FD86-DD61-4D9B-930C-4E1113E4FA6C}" type="pres">
      <dgm:prSet presAssocID="{8365D347-0F62-4D06-8FEB-EDC9D24991A4}" presName="txShp" presStyleLbl="node1" presStyleIdx="5" presStyleCnt="6" custScaleX="125485" custLinFactNeighborX="-1729" custLinFactNeighborY="-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720859-0233-487E-9DC7-2D2F929A1959}" srcId="{A1EC3D38-2308-4800-A0A3-08C3DE434437}" destId="{868F3631-4310-480A-89F5-65F26B89A6FA}" srcOrd="1" destOrd="0" parTransId="{5FD6FCC7-A1AD-4508-87FB-DBFC7503536C}" sibTransId="{E50EFB60-72F5-4585-B7FC-B1891FEF72E0}"/>
    <dgm:cxn modelId="{496A3C1E-08A4-41BB-BC2A-ABF31CF5BF35}" srcId="{A1EC3D38-2308-4800-A0A3-08C3DE434437}" destId="{B04E49CB-12BB-40C2-B404-5B25CCFB2348}" srcOrd="0" destOrd="0" parTransId="{A9AD23E8-7523-4287-B407-F8748E61571E}" sibTransId="{23A61DC0-A6E5-442A-96DA-3E6395F0D3B5}"/>
    <dgm:cxn modelId="{FC39F7B9-13C6-4EE8-8AE3-A77B0DA54585}" srcId="{A1EC3D38-2308-4800-A0A3-08C3DE434437}" destId="{B2B00EDD-F301-4429-AF55-B93CAED1B43D}" srcOrd="3" destOrd="0" parTransId="{1B0F1037-1F9A-4DD4-9804-8924C2F2836B}" sibTransId="{2C2A2B67-8B0D-450E-89AD-F4F8C720DF29}"/>
    <dgm:cxn modelId="{A2537BBD-230A-4E28-823D-A3C12A3211BB}" type="presOf" srcId="{8365D347-0F62-4D06-8FEB-EDC9D24991A4}" destId="{9ED9FD86-DD61-4D9B-930C-4E1113E4FA6C}" srcOrd="0" destOrd="0" presId="urn:microsoft.com/office/officeart/2005/8/layout/vList3#2"/>
    <dgm:cxn modelId="{E19242C8-6438-401A-AFE6-953F1BF00579}" type="presOf" srcId="{2822BAAB-2B27-4B71-A005-5E2489217129}" destId="{2ED3AA7E-EEA9-4C36-8BFF-445D8F893549}" srcOrd="0" destOrd="0" presId="urn:microsoft.com/office/officeart/2005/8/layout/vList3#2"/>
    <dgm:cxn modelId="{04EAF348-5D64-4181-864A-FACEB4E2D0AB}" type="presOf" srcId="{F199DB7B-ACC5-43EF-A299-17DCAE60E4F5}" destId="{3E82B8BA-E88D-4DDA-924C-7727F8B6F569}" srcOrd="0" destOrd="0" presId="urn:microsoft.com/office/officeart/2005/8/layout/vList3#2"/>
    <dgm:cxn modelId="{04AFC80A-C5BD-461D-B496-057C3158DBFA}" type="presOf" srcId="{B2B00EDD-F301-4429-AF55-B93CAED1B43D}" destId="{BA8C21C3-C6BC-483E-BED6-A5AF407C349B}" srcOrd="0" destOrd="0" presId="urn:microsoft.com/office/officeart/2005/8/layout/vList3#2"/>
    <dgm:cxn modelId="{CF016095-4DDA-4D42-8F3A-6C1D358167A8}" type="presOf" srcId="{B04E49CB-12BB-40C2-B404-5B25CCFB2348}" destId="{00AB6567-632F-4C44-BF2C-8E364AEC583F}" srcOrd="0" destOrd="0" presId="urn:microsoft.com/office/officeart/2005/8/layout/vList3#2"/>
    <dgm:cxn modelId="{FB810F56-CCCD-4D8D-A90E-0E115B2CBC8D}" srcId="{A1EC3D38-2308-4800-A0A3-08C3DE434437}" destId="{F199DB7B-ACC5-43EF-A299-17DCAE60E4F5}" srcOrd="2" destOrd="0" parTransId="{1DBB4EF2-3B06-4DD1-817C-C8F510D609F3}" sibTransId="{A34CC4F1-3E30-4E3D-A5B4-9221215EA351}"/>
    <dgm:cxn modelId="{8AD12EDB-7027-4684-AB00-6B2BC8A16404}" type="presOf" srcId="{A1EC3D38-2308-4800-A0A3-08C3DE434437}" destId="{5CB96CBE-83E8-4D3D-98C9-F89BE38B7ABA}" srcOrd="0" destOrd="0" presId="urn:microsoft.com/office/officeart/2005/8/layout/vList3#2"/>
    <dgm:cxn modelId="{E88ADFEE-94AF-48A9-816B-D4A778CEC8F4}" type="presOf" srcId="{868F3631-4310-480A-89F5-65F26B89A6FA}" destId="{1A57C90D-0DBE-4581-8C3D-04E45284D9A4}" srcOrd="0" destOrd="0" presId="urn:microsoft.com/office/officeart/2005/8/layout/vList3#2"/>
    <dgm:cxn modelId="{5134C2B4-1CD3-42B5-9542-7DD463EFDF55}" srcId="{A1EC3D38-2308-4800-A0A3-08C3DE434437}" destId="{8365D347-0F62-4D06-8FEB-EDC9D24991A4}" srcOrd="5" destOrd="0" parTransId="{6E05AD7F-EFD9-4423-AF32-E5ACF9308AD6}" sibTransId="{6EB8DDF1-BAA3-47ED-9DCA-C04FE1964DC0}"/>
    <dgm:cxn modelId="{19EAF865-8267-4137-9B70-B7434385FD78}" srcId="{A1EC3D38-2308-4800-A0A3-08C3DE434437}" destId="{2822BAAB-2B27-4B71-A005-5E2489217129}" srcOrd="4" destOrd="0" parTransId="{3EDF69B0-0B4D-4736-B171-A6E84816F69A}" sibTransId="{49D273BF-CC08-4394-971E-93EDDABD045A}"/>
    <dgm:cxn modelId="{7DD93D25-4E95-4D2A-9962-7C41CC50554E}" type="presParOf" srcId="{5CB96CBE-83E8-4D3D-98C9-F89BE38B7ABA}" destId="{F98ED3CF-9C41-4E85-ADE6-ACB62415E68B}" srcOrd="0" destOrd="0" presId="urn:microsoft.com/office/officeart/2005/8/layout/vList3#2"/>
    <dgm:cxn modelId="{E8E34D73-BD0C-4891-BCB0-D20EA2A473EE}" type="presParOf" srcId="{F98ED3CF-9C41-4E85-ADE6-ACB62415E68B}" destId="{E7B8D6AC-CC2F-4ED2-9C9B-9536E54D182A}" srcOrd="0" destOrd="0" presId="urn:microsoft.com/office/officeart/2005/8/layout/vList3#2"/>
    <dgm:cxn modelId="{EF775E3F-3EEC-441C-BF95-FF6A1CB3CE8C}" type="presParOf" srcId="{F98ED3CF-9C41-4E85-ADE6-ACB62415E68B}" destId="{00AB6567-632F-4C44-BF2C-8E364AEC583F}" srcOrd="1" destOrd="0" presId="urn:microsoft.com/office/officeart/2005/8/layout/vList3#2"/>
    <dgm:cxn modelId="{7F3F9615-4622-4593-9B9F-D7BBEAB1E873}" type="presParOf" srcId="{5CB96CBE-83E8-4D3D-98C9-F89BE38B7ABA}" destId="{6228B666-427C-4467-A8F2-FC3DACCFDE39}" srcOrd="1" destOrd="0" presId="urn:microsoft.com/office/officeart/2005/8/layout/vList3#2"/>
    <dgm:cxn modelId="{CD3FC1EE-47B0-46E6-A9EE-99E12008DC32}" type="presParOf" srcId="{5CB96CBE-83E8-4D3D-98C9-F89BE38B7ABA}" destId="{DDF3C5D2-24F8-4E87-A2E3-0577ECF0304D}" srcOrd="2" destOrd="0" presId="urn:microsoft.com/office/officeart/2005/8/layout/vList3#2"/>
    <dgm:cxn modelId="{77DBF763-136B-4F1B-8B21-6A796258FFF3}" type="presParOf" srcId="{DDF3C5D2-24F8-4E87-A2E3-0577ECF0304D}" destId="{401B825B-48BD-47BC-A882-35F5156D91D1}" srcOrd="0" destOrd="0" presId="urn:microsoft.com/office/officeart/2005/8/layout/vList3#2"/>
    <dgm:cxn modelId="{7508E36A-CC23-4AE5-A117-237D2B654D24}" type="presParOf" srcId="{DDF3C5D2-24F8-4E87-A2E3-0577ECF0304D}" destId="{1A57C90D-0DBE-4581-8C3D-04E45284D9A4}" srcOrd="1" destOrd="0" presId="urn:microsoft.com/office/officeart/2005/8/layout/vList3#2"/>
    <dgm:cxn modelId="{1FB05F8B-D6C8-4762-B6AA-2BC05F781359}" type="presParOf" srcId="{5CB96CBE-83E8-4D3D-98C9-F89BE38B7ABA}" destId="{5CA8615F-41E5-46C6-84B4-767CF910A799}" srcOrd="3" destOrd="0" presId="urn:microsoft.com/office/officeart/2005/8/layout/vList3#2"/>
    <dgm:cxn modelId="{F1C7F31B-F134-48BD-B08D-E7070AC1B23D}" type="presParOf" srcId="{5CB96CBE-83E8-4D3D-98C9-F89BE38B7ABA}" destId="{82E64EB8-2FA1-4292-8910-B04A31054C53}" srcOrd="4" destOrd="0" presId="urn:microsoft.com/office/officeart/2005/8/layout/vList3#2"/>
    <dgm:cxn modelId="{B67EE243-EB8E-4491-83EB-860D7D0E145B}" type="presParOf" srcId="{82E64EB8-2FA1-4292-8910-B04A31054C53}" destId="{E7829E78-3DE9-49FC-B7CC-5CBA3E1561AB}" srcOrd="0" destOrd="0" presId="urn:microsoft.com/office/officeart/2005/8/layout/vList3#2"/>
    <dgm:cxn modelId="{24002300-4ABB-446F-AC9C-B1773EFCAFEB}" type="presParOf" srcId="{82E64EB8-2FA1-4292-8910-B04A31054C53}" destId="{3E82B8BA-E88D-4DDA-924C-7727F8B6F569}" srcOrd="1" destOrd="0" presId="urn:microsoft.com/office/officeart/2005/8/layout/vList3#2"/>
    <dgm:cxn modelId="{D7474543-EE92-4E23-A206-6F35AAE5B066}" type="presParOf" srcId="{5CB96CBE-83E8-4D3D-98C9-F89BE38B7ABA}" destId="{24620E71-2C47-48BA-846A-1F5F58FF7D52}" srcOrd="5" destOrd="0" presId="urn:microsoft.com/office/officeart/2005/8/layout/vList3#2"/>
    <dgm:cxn modelId="{F641EF5A-B04A-4B61-B37E-01E50426AAD4}" type="presParOf" srcId="{5CB96CBE-83E8-4D3D-98C9-F89BE38B7ABA}" destId="{7D9D80E0-FD88-43F2-A091-3568BB2387DA}" srcOrd="6" destOrd="0" presId="urn:microsoft.com/office/officeart/2005/8/layout/vList3#2"/>
    <dgm:cxn modelId="{98920849-5F55-4992-9559-8C2D7815D6A1}" type="presParOf" srcId="{7D9D80E0-FD88-43F2-A091-3568BB2387DA}" destId="{9EABD549-CB05-4921-9F02-40F45D0D743A}" srcOrd="0" destOrd="0" presId="urn:microsoft.com/office/officeart/2005/8/layout/vList3#2"/>
    <dgm:cxn modelId="{5808E4F0-AA9C-412A-A724-1FE00A9C449D}" type="presParOf" srcId="{7D9D80E0-FD88-43F2-A091-3568BB2387DA}" destId="{BA8C21C3-C6BC-483E-BED6-A5AF407C349B}" srcOrd="1" destOrd="0" presId="urn:microsoft.com/office/officeart/2005/8/layout/vList3#2"/>
    <dgm:cxn modelId="{90A69B35-6CB2-4322-ABFA-B873CD638194}" type="presParOf" srcId="{5CB96CBE-83E8-4D3D-98C9-F89BE38B7ABA}" destId="{E5C051E5-1F0B-482D-A0CF-BDA9FD23768D}" srcOrd="7" destOrd="0" presId="urn:microsoft.com/office/officeart/2005/8/layout/vList3#2"/>
    <dgm:cxn modelId="{AC21E194-D42B-4A8E-BFE0-452347A5FB0E}" type="presParOf" srcId="{5CB96CBE-83E8-4D3D-98C9-F89BE38B7ABA}" destId="{B51E9092-48EC-44C7-BA22-6124C0D8EEE1}" srcOrd="8" destOrd="0" presId="urn:microsoft.com/office/officeart/2005/8/layout/vList3#2"/>
    <dgm:cxn modelId="{0B3FA446-A03A-4AE0-90F5-901AA7B51299}" type="presParOf" srcId="{B51E9092-48EC-44C7-BA22-6124C0D8EEE1}" destId="{E9D7C209-F4D3-45F4-950F-726319CC4B3F}" srcOrd="0" destOrd="0" presId="urn:microsoft.com/office/officeart/2005/8/layout/vList3#2"/>
    <dgm:cxn modelId="{F060208B-5D90-4AD9-9657-9D632F18ADDD}" type="presParOf" srcId="{B51E9092-48EC-44C7-BA22-6124C0D8EEE1}" destId="{2ED3AA7E-EEA9-4C36-8BFF-445D8F893549}" srcOrd="1" destOrd="0" presId="urn:microsoft.com/office/officeart/2005/8/layout/vList3#2"/>
    <dgm:cxn modelId="{E307AFB6-5EBC-43F7-A74D-DE19C789D8AC}" type="presParOf" srcId="{5CB96CBE-83E8-4D3D-98C9-F89BE38B7ABA}" destId="{1CF254C4-7A1C-48E8-AE87-52912C6EB7F1}" srcOrd="9" destOrd="0" presId="urn:microsoft.com/office/officeart/2005/8/layout/vList3#2"/>
    <dgm:cxn modelId="{D9F15D12-29D6-4086-BC14-3206B09E56FB}" type="presParOf" srcId="{5CB96CBE-83E8-4D3D-98C9-F89BE38B7ABA}" destId="{F850A021-547E-4175-95FC-9B4B66C48A11}" srcOrd="10" destOrd="0" presId="urn:microsoft.com/office/officeart/2005/8/layout/vList3#2"/>
    <dgm:cxn modelId="{E3FFFDD9-03CB-4902-A3B0-0CA3F7779F75}" type="presParOf" srcId="{F850A021-547E-4175-95FC-9B4B66C48A11}" destId="{269DEA83-AA85-41AF-B445-69BE1E4B8726}" srcOrd="0" destOrd="0" presId="urn:microsoft.com/office/officeart/2005/8/layout/vList3#2"/>
    <dgm:cxn modelId="{4B045D53-3FE3-4058-BE59-FDC1CBE4F07D}" type="presParOf" srcId="{F850A021-547E-4175-95FC-9B4B66C48A11}" destId="{9ED9FD86-DD61-4D9B-930C-4E1113E4FA6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B2EDF-4860-4E04-A72A-742CA2DC741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C751E39-E043-4464-8432-3018B25D647B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Задачи:</a:t>
          </a:r>
          <a:endParaRPr lang="ru-RU" sz="3200" b="1" dirty="0">
            <a:solidFill>
              <a:schemeClr val="bg1"/>
            </a:solidFill>
          </a:endParaRPr>
        </a:p>
      </dgm:t>
    </dgm:pt>
    <dgm:pt modelId="{A7212E98-6E4F-476C-9192-4AFDB2F3039C}" type="parTrans" cxnId="{616C010E-6617-4907-979A-19E5780CF454}">
      <dgm:prSet/>
      <dgm:spPr/>
      <dgm:t>
        <a:bodyPr/>
        <a:lstStyle/>
        <a:p>
          <a:endParaRPr lang="ru-RU"/>
        </a:p>
      </dgm:t>
    </dgm:pt>
    <dgm:pt modelId="{F6E35F46-93EA-46F2-B5E1-0B86F14EEA0E}" type="sibTrans" cxnId="{616C010E-6617-4907-979A-19E5780CF454}">
      <dgm:prSet/>
      <dgm:spPr/>
      <dgm:t>
        <a:bodyPr/>
        <a:lstStyle/>
        <a:p>
          <a:endParaRPr lang="ru-RU"/>
        </a:p>
      </dgm:t>
    </dgm:pt>
    <dgm:pt modelId="{A9850D13-26FB-4EBE-9AEF-D57FFD69D3B9}">
      <dgm:prSet phldrT="[Текст]" custT="1"/>
      <dgm:spPr/>
      <dgm:t>
        <a:bodyPr/>
        <a:lstStyle/>
        <a:p>
          <a:r>
            <a:rPr lang="ru-RU" sz="1400" b="1" dirty="0" smtClean="0"/>
            <a:t>Обучать приему нетрадиционной техники рисования на воде «Эбру» и способам изображения с использованием природных натуральных материалов</a:t>
          </a:r>
          <a:endParaRPr lang="ru-RU" sz="1400" b="1" dirty="0"/>
        </a:p>
      </dgm:t>
    </dgm:pt>
    <dgm:pt modelId="{7CB0A4BA-9974-4F17-91B6-21DC1B50F8DC}" type="parTrans" cxnId="{D42BE367-B9B6-4853-9B24-CABAE8431E1A}">
      <dgm:prSet/>
      <dgm:spPr/>
      <dgm:t>
        <a:bodyPr/>
        <a:lstStyle/>
        <a:p>
          <a:endParaRPr lang="ru-RU"/>
        </a:p>
      </dgm:t>
    </dgm:pt>
    <dgm:pt modelId="{4B3B44BF-3EFC-470A-B845-D088FE8B420E}" type="sibTrans" cxnId="{D42BE367-B9B6-4853-9B24-CABAE8431E1A}">
      <dgm:prSet/>
      <dgm:spPr/>
      <dgm:t>
        <a:bodyPr/>
        <a:lstStyle/>
        <a:p>
          <a:endParaRPr lang="ru-RU"/>
        </a:p>
      </dgm:t>
    </dgm:pt>
    <dgm:pt modelId="{4C878A56-3863-44DD-BE32-E61BF2296B93}">
      <dgm:prSet phldrT="[Текст]" custT="1"/>
      <dgm:spPr/>
      <dgm:t>
        <a:bodyPr/>
        <a:lstStyle/>
        <a:p>
          <a:r>
            <a:rPr lang="ru-RU" sz="1600" dirty="0" smtClean="0"/>
            <a:t>Овладение различными техническими навыками при работе с красками Эбру</a:t>
          </a:r>
          <a:endParaRPr lang="ru-RU" sz="1600" dirty="0"/>
        </a:p>
      </dgm:t>
    </dgm:pt>
    <dgm:pt modelId="{7B893FAF-6D80-444C-9B54-E60E1C172882}" type="parTrans" cxnId="{0A5912AB-2C7C-4681-90A8-A713F82AD6A5}">
      <dgm:prSet/>
      <dgm:spPr/>
      <dgm:t>
        <a:bodyPr/>
        <a:lstStyle/>
        <a:p>
          <a:endParaRPr lang="ru-RU"/>
        </a:p>
      </dgm:t>
    </dgm:pt>
    <dgm:pt modelId="{41B06040-2884-40C0-B657-E70F340E6BAC}" type="sibTrans" cxnId="{0A5912AB-2C7C-4681-90A8-A713F82AD6A5}">
      <dgm:prSet/>
      <dgm:spPr/>
      <dgm:t>
        <a:bodyPr/>
        <a:lstStyle/>
        <a:p>
          <a:endParaRPr lang="ru-RU"/>
        </a:p>
      </dgm:t>
    </dgm:pt>
    <dgm:pt modelId="{33C659C1-3DA5-4F6B-9E33-8809A24419E6}">
      <dgm:prSet phldrT="[Текст]" custT="1"/>
      <dgm:spPr/>
      <dgm:t>
        <a:bodyPr/>
        <a:lstStyle/>
        <a:p>
          <a:r>
            <a:rPr lang="ru-RU" sz="1600" dirty="0" smtClean="0"/>
            <a:t>Формирование представления о нетрадиционной технике рисования на воде в стиле Эбру</a:t>
          </a:r>
          <a:endParaRPr lang="ru-RU" sz="1600" dirty="0"/>
        </a:p>
      </dgm:t>
    </dgm:pt>
    <dgm:pt modelId="{D3F0F5C3-EB1F-43B3-8347-D49C7243FDBF}" type="parTrans" cxnId="{FCE9527A-A1E8-41D6-A5E9-5F222A28EFFE}">
      <dgm:prSet/>
      <dgm:spPr/>
      <dgm:t>
        <a:bodyPr/>
        <a:lstStyle/>
        <a:p>
          <a:endParaRPr lang="ru-RU"/>
        </a:p>
      </dgm:t>
    </dgm:pt>
    <dgm:pt modelId="{9B4202DD-DA38-41ED-B19B-9DA89602C34D}" type="sibTrans" cxnId="{FCE9527A-A1E8-41D6-A5E9-5F222A28EFFE}">
      <dgm:prSet/>
      <dgm:spPr/>
      <dgm:t>
        <a:bodyPr/>
        <a:lstStyle/>
        <a:p>
          <a:endParaRPr lang="ru-RU"/>
        </a:p>
      </dgm:t>
    </dgm:pt>
    <dgm:pt modelId="{65FA27AF-12C7-48B5-8167-EB54F2D3A294}">
      <dgm:prSet phldrT="[Текст]" custT="1"/>
      <dgm:spPr/>
      <dgm:t>
        <a:bodyPr/>
        <a:lstStyle/>
        <a:p>
          <a:r>
            <a:rPr lang="ru-RU" sz="1600" dirty="0" smtClean="0"/>
            <a:t>Развить художественно-творческие способности, творческого воображения, фантазии и мышления</a:t>
          </a:r>
          <a:endParaRPr lang="ru-RU" sz="1600" dirty="0"/>
        </a:p>
      </dgm:t>
    </dgm:pt>
    <dgm:pt modelId="{CAF336FB-81D8-4825-BD0C-ECEA6477B2BF}" type="parTrans" cxnId="{73F1F8B8-1060-4418-8568-56887924A720}">
      <dgm:prSet/>
      <dgm:spPr/>
      <dgm:t>
        <a:bodyPr/>
        <a:lstStyle/>
        <a:p>
          <a:endParaRPr lang="ru-RU"/>
        </a:p>
      </dgm:t>
    </dgm:pt>
    <dgm:pt modelId="{60E9700C-72D1-407E-8E31-A934A4349B12}" type="sibTrans" cxnId="{73F1F8B8-1060-4418-8568-56887924A720}">
      <dgm:prSet/>
      <dgm:spPr/>
      <dgm:t>
        <a:bodyPr/>
        <a:lstStyle/>
        <a:p>
          <a:endParaRPr lang="ru-RU"/>
        </a:p>
      </dgm:t>
    </dgm:pt>
    <dgm:pt modelId="{72F2DA6E-28C7-4713-A95C-96953E5A66E9}" type="pres">
      <dgm:prSet presAssocID="{A35B2EDF-4860-4E04-A72A-742CA2DC741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613A87-8E26-467E-84BF-78A6F9F42876}" type="pres">
      <dgm:prSet presAssocID="{A35B2EDF-4860-4E04-A72A-742CA2DC741F}" presName="dummyMaxCanvas" presStyleCnt="0">
        <dgm:presLayoutVars/>
      </dgm:prSet>
      <dgm:spPr/>
    </dgm:pt>
    <dgm:pt modelId="{36106110-FFE4-4CD2-B7FA-392CE3A381A2}" type="pres">
      <dgm:prSet presAssocID="{A35B2EDF-4860-4E04-A72A-742CA2DC741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4B8D9-F32E-436B-916C-72C0D20B07F8}" type="pres">
      <dgm:prSet presAssocID="{A35B2EDF-4860-4E04-A72A-742CA2DC741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26502-05B8-408A-AB84-8B04A0A2EE25}" type="pres">
      <dgm:prSet presAssocID="{A35B2EDF-4860-4E04-A72A-742CA2DC741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DE455-C2AD-4FC2-8E57-DA8E83861948}" type="pres">
      <dgm:prSet presAssocID="{A35B2EDF-4860-4E04-A72A-742CA2DC741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D91C5-6438-4E7A-9F34-165279D359D0}" type="pres">
      <dgm:prSet presAssocID="{A35B2EDF-4860-4E04-A72A-742CA2DC741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942BD-C5BD-4FC3-A5FB-D4ED0964D5DB}" type="pres">
      <dgm:prSet presAssocID="{A35B2EDF-4860-4E04-A72A-742CA2DC741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90D02-0242-4255-B75F-EEACC36D5F90}" type="pres">
      <dgm:prSet presAssocID="{A35B2EDF-4860-4E04-A72A-742CA2DC741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9D0D6-5E40-4A3A-B2D8-6595413068B0}" type="pres">
      <dgm:prSet presAssocID="{A35B2EDF-4860-4E04-A72A-742CA2DC741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66BC2-77FD-458F-BA26-590C2F276D09}" type="pres">
      <dgm:prSet presAssocID="{A35B2EDF-4860-4E04-A72A-742CA2DC741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9BEC6-5571-4C32-825D-43663D477F22}" type="pres">
      <dgm:prSet presAssocID="{A35B2EDF-4860-4E04-A72A-742CA2DC741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DC885-0084-4FDD-97CC-0B39751A04D9}" type="pres">
      <dgm:prSet presAssocID="{A35B2EDF-4860-4E04-A72A-742CA2DC741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9D186-72DF-4F20-95F8-C6E7A9B81439}" type="pres">
      <dgm:prSet presAssocID="{A35B2EDF-4860-4E04-A72A-742CA2DC741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C70A2-8B6A-49AB-A8AD-210BB259CAE5}" type="pres">
      <dgm:prSet presAssocID="{A35B2EDF-4860-4E04-A72A-742CA2DC741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E00C4-8C4B-41F9-A6AB-8BCBB200D528}" type="pres">
      <dgm:prSet presAssocID="{A35B2EDF-4860-4E04-A72A-742CA2DC741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1B43F-B303-4313-A532-B0B4B3D7ED5B}" type="presOf" srcId="{65FA27AF-12C7-48B5-8167-EB54F2D3A294}" destId="{A93C70A2-8B6A-49AB-A8AD-210BB259CAE5}" srcOrd="1" destOrd="0" presId="urn:microsoft.com/office/officeart/2005/8/layout/vProcess5"/>
    <dgm:cxn modelId="{BD75D5B5-749B-4619-B9F7-6A2C9CF7CABF}" type="presOf" srcId="{F6E35F46-93EA-46F2-B5E1-0B86F14EEA0E}" destId="{68A942BD-C5BD-4FC3-A5FB-D4ED0964D5DB}" srcOrd="0" destOrd="0" presId="urn:microsoft.com/office/officeart/2005/8/layout/vProcess5"/>
    <dgm:cxn modelId="{5ECA3E9C-2041-4F70-A2D0-D88E9210A584}" type="presOf" srcId="{4C878A56-3863-44DD-BE32-E61BF2296B93}" destId="{240D91C5-6438-4E7A-9F34-165279D359D0}" srcOrd="0" destOrd="0" presId="urn:microsoft.com/office/officeart/2005/8/layout/vProcess5"/>
    <dgm:cxn modelId="{B6190959-5E1B-4C95-94FD-0E7CE1FCF137}" type="presOf" srcId="{65FA27AF-12C7-48B5-8167-EB54F2D3A294}" destId="{FF2DE455-C2AD-4FC2-8E57-DA8E83861948}" srcOrd="0" destOrd="0" presId="urn:microsoft.com/office/officeart/2005/8/layout/vProcess5"/>
    <dgm:cxn modelId="{A820C720-2C34-4878-9F57-177ADC4A1D61}" type="presOf" srcId="{4C878A56-3863-44DD-BE32-E61BF2296B93}" destId="{ED1E00C4-8C4B-41F9-A6AB-8BCBB200D528}" srcOrd="1" destOrd="0" presId="urn:microsoft.com/office/officeart/2005/8/layout/vProcess5"/>
    <dgm:cxn modelId="{616C010E-6617-4907-979A-19E5780CF454}" srcId="{A35B2EDF-4860-4E04-A72A-742CA2DC741F}" destId="{8C751E39-E043-4464-8432-3018B25D647B}" srcOrd="0" destOrd="0" parTransId="{A7212E98-6E4F-476C-9192-4AFDB2F3039C}" sibTransId="{F6E35F46-93EA-46F2-B5E1-0B86F14EEA0E}"/>
    <dgm:cxn modelId="{28195DCF-E15D-44A8-893E-881BB0720228}" type="presOf" srcId="{8C751E39-E043-4464-8432-3018B25D647B}" destId="{36106110-FFE4-4CD2-B7FA-392CE3A381A2}" srcOrd="0" destOrd="0" presId="urn:microsoft.com/office/officeart/2005/8/layout/vProcess5"/>
    <dgm:cxn modelId="{D42BE367-B9B6-4853-9B24-CABAE8431E1A}" srcId="{A35B2EDF-4860-4E04-A72A-742CA2DC741F}" destId="{A9850D13-26FB-4EBE-9AEF-D57FFD69D3B9}" srcOrd="1" destOrd="0" parTransId="{7CB0A4BA-9974-4F17-91B6-21DC1B50F8DC}" sibTransId="{4B3B44BF-3EFC-470A-B845-D088FE8B420E}"/>
    <dgm:cxn modelId="{F863940E-D82F-4066-95B9-60B4C71F9A2D}" type="presOf" srcId="{33C659C1-3DA5-4F6B-9E33-8809A24419E6}" destId="{4A226502-05B8-408A-AB84-8B04A0A2EE25}" srcOrd="0" destOrd="0" presId="urn:microsoft.com/office/officeart/2005/8/layout/vProcess5"/>
    <dgm:cxn modelId="{8D183AB7-680E-441B-9B3F-C86DD79BFD3F}" type="presOf" srcId="{60E9700C-72D1-407E-8E31-A934A4349B12}" destId="{2AC66BC2-77FD-458F-BA26-590C2F276D09}" srcOrd="0" destOrd="0" presId="urn:microsoft.com/office/officeart/2005/8/layout/vProcess5"/>
    <dgm:cxn modelId="{0A5912AB-2C7C-4681-90A8-A713F82AD6A5}" srcId="{A35B2EDF-4860-4E04-A72A-742CA2DC741F}" destId="{4C878A56-3863-44DD-BE32-E61BF2296B93}" srcOrd="4" destOrd="0" parTransId="{7B893FAF-6D80-444C-9B54-E60E1C172882}" sibTransId="{41B06040-2884-40C0-B657-E70F340E6BAC}"/>
    <dgm:cxn modelId="{BCDE2571-0E81-466D-8B73-0F94F21AACC7}" type="presOf" srcId="{33C659C1-3DA5-4F6B-9E33-8809A24419E6}" destId="{5BC9D186-72DF-4F20-95F8-C6E7A9B81439}" srcOrd="1" destOrd="0" presId="urn:microsoft.com/office/officeart/2005/8/layout/vProcess5"/>
    <dgm:cxn modelId="{DD5FB711-7EDB-4134-B96E-ABF7718EAC73}" type="presOf" srcId="{A9850D13-26FB-4EBE-9AEF-D57FFD69D3B9}" destId="{3314B8D9-F32E-436B-916C-72C0D20B07F8}" srcOrd="0" destOrd="0" presId="urn:microsoft.com/office/officeart/2005/8/layout/vProcess5"/>
    <dgm:cxn modelId="{FAD061E5-08DA-4CBB-9441-B9EED2D787EB}" type="presOf" srcId="{9B4202DD-DA38-41ED-B19B-9DA89602C34D}" destId="{BA49D0D6-5E40-4A3A-B2D8-6595413068B0}" srcOrd="0" destOrd="0" presId="urn:microsoft.com/office/officeart/2005/8/layout/vProcess5"/>
    <dgm:cxn modelId="{F7FC0494-66FA-4B61-9E12-0A1DECC8713A}" type="presOf" srcId="{A9850D13-26FB-4EBE-9AEF-D57FFD69D3B9}" destId="{B77DC885-0084-4FDD-97CC-0B39751A04D9}" srcOrd="1" destOrd="0" presId="urn:microsoft.com/office/officeart/2005/8/layout/vProcess5"/>
    <dgm:cxn modelId="{73F1F8B8-1060-4418-8568-56887924A720}" srcId="{A35B2EDF-4860-4E04-A72A-742CA2DC741F}" destId="{65FA27AF-12C7-48B5-8167-EB54F2D3A294}" srcOrd="3" destOrd="0" parTransId="{CAF336FB-81D8-4825-BD0C-ECEA6477B2BF}" sibTransId="{60E9700C-72D1-407E-8E31-A934A4349B12}"/>
    <dgm:cxn modelId="{FCE9527A-A1E8-41D6-A5E9-5F222A28EFFE}" srcId="{A35B2EDF-4860-4E04-A72A-742CA2DC741F}" destId="{33C659C1-3DA5-4F6B-9E33-8809A24419E6}" srcOrd="2" destOrd="0" parTransId="{D3F0F5C3-EB1F-43B3-8347-D49C7243FDBF}" sibTransId="{9B4202DD-DA38-41ED-B19B-9DA89602C34D}"/>
    <dgm:cxn modelId="{E825B75A-E3BA-460F-B429-3BAFB801FDDE}" type="presOf" srcId="{A35B2EDF-4860-4E04-A72A-742CA2DC741F}" destId="{72F2DA6E-28C7-4713-A95C-96953E5A66E9}" srcOrd="0" destOrd="0" presId="urn:microsoft.com/office/officeart/2005/8/layout/vProcess5"/>
    <dgm:cxn modelId="{F35BD7F3-8257-416D-976A-B36A20C2FA7A}" type="presOf" srcId="{4B3B44BF-3EFC-470A-B845-D088FE8B420E}" destId="{C9090D02-0242-4255-B75F-EEACC36D5F90}" srcOrd="0" destOrd="0" presId="urn:microsoft.com/office/officeart/2005/8/layout/vProcess5"/>
    <dgm:cxn modelId="{69ABCF5F-1854-4B50-9B11-046AD4BA5FC2}" type="presOf" srcId="{8C751E39-E043-4464-8432-3018B25D647B}" destId="{73A9BEC6-5571-4C32-825D-43663D477F22}" srcOrd="1" destOrd="0" presId="urn:microsoft.com/office/officeart/2005/8/layout/vProcess5"/>
    <dgm:cxn modelId="{24F04239-C620-4FFE-9660-C08ABE32E24F}" type="presParOf" srcId="{72F2DA6E-28C7-4713-A95C-96953E5A66E9}" destId="{57613A87-8E26-467E-84BF-78A6F9F42876}" srcOrd="0" destOrd="0" presId="urn:microsoft.com/office/officeart/2005/8/layout/vProcess5"/>
    <dgm:cxn modelId="{8FE99F20-6F2F-4B75-8170-EC66C29267A0}" type="presParOf" srcId="{72F2DA6E-28C7-4713-A95C-96953E5A66E9}" destId="{36106110-FFE4-4CD2-B7FA-392CE3A381A2}" srcOrd="1" destOrd="0" presId="urn:microsoft.com/office/officeart/2005/8/layout/vProcess5"/>
    <dgm:cxn modelId="{CC4EE114-7EDC-4EFA-89EE-90511F3242A8}" type="presParOf" srcId="{72F2DA6E-28C7-4713-A95C-96953E5A66E9}" destId="{3314B8D9-F32E-436B-916C-72C0D20B07F8}" srcOrd="2" destOrd="0" presId="urn:microsoft.com/office/officeart/2005/8/layout/vProcess5"/>
    <dgm:cxn modelId="{99BAF034-9E50-411E-811B-930C6F2C3912}" type="presParOf" srcId="{72F2DA6E-28C7-4713-A95C-96953E5A66E9}" destId="{4A226502-05B8-408A-AB84-8B04A0A2EE25}" srcOrd="3" destOrd="0" presId="urn:microsoft.com/office/officeart/2005/8/layout/vProcess5"/>
    <dgm:cxn modelId="{6F2935BF-FAB1-4253-A631-18FCC38B92CD}" type="presParOf" srcId="{72F2DA6E-28C7-4713-A95C-96953E5A66E9}" destId="{FF2DE455-C2AD-4FC2-8E57-DA8E83861948}" srcOrd="4" destOrd="0" presId="urn:microsoft.com/office/officeart/2005/8/layout/vProcess5"/>
    <dgm:cxn modelId="{EE7EA4DA-C3F6-4E5E-99FF-98D999CC4014}" type="presParOf" srcId="{72F2DA6E-28C7-4713-A95C-96953E5A66E9}" destId="{240D91C5-6438-4E7A-9F34-165279D359D0}" srcOrd="5" destOrd="0" presId="urn:microsoft.com/office/officeart/2005/8/layout/vProcess5"/>
    <dgm:cxn modelId="{55D20FB3-E4ED-4A79-A36A-F33BD01BF9D9}" type="presParOf" srcId="{72F2DA6E-28C7-4713-A95C-96953E5A66E9}" destId="{68A942BD-C5BD-4FC3-A5FB-D4ED0964D5DB}" srcOrd="6" destOrd="0" presId="urn:microsoft.com/office/officeart/2005/8/layout/vProcess5"/>
    <dgm:cxn modelId="{5BFDC059-B3EA-409A-86D5-ACACCD9B36A6}" type="presParOf" srcId="{72F2DA6E-28C7-4713-A95C-96953E5A66E9}" destId="{C9090D02-0242-4255-B75F-EEACC36D5F90}" srcOrd="7" destOrd="0" presId="urn:microsoft.com/office/officeart/2005/8/layout/vProcess5"/>
    <dgm:cxn modelId="{A351FF34-3C9E-4B03-957F-2CAD91F225CF}" type="presParOf" srcId="{72F2DA6E-28C7-4713-A95C-96953E5A66E9}" destId="{BA49D0D6-5E40-4A3A-B2D8-6595413068B0}" srcOrd="8" destOrd="0" presId="urn:microsoft.com/office/officeart/2005/8/layout/vProcess5"/>
    <dgm:cxn modelId="{04D40381-D35B-4FE0-86A9-98E46F49F263}" type="presParOf" srcId="{72F2DA6E-28C7-4713-A95C-96953E5A66E9}" destId="{2AC66BC2-77FD-458F-BA26-590C2F276D09}" srcOrd="9" destOrd="0" presId="urn:microsoft.com/office/officeart/2005/8/layout/vProcess5"/>
    <dgm:cxn modelId="{017ACB5F-6170-4BDA-A57E-9C0926C03267}" type="presParOf" srcId="{72F2DA6E-28C7-4713-A95C-96953E5A66E9}" destId="{73A9BEC6-5571-4C32-825D-43663D477F22}" srcOrd="10" destOrd="0" presId="urn:microsoft.com/office/officeart/2005/8/layout/vProcess5"/>
    <dgm:cxn modelId="{5233026F-CF65-405C-87CC-90E5611D048D}" type="presParOf" srcId="{72F2DA6E-28C7-4713-A95C-96953E5A66E9}" destId="{B77DC885-0084-4FDD-97CC-0B39751A04D9}" srcOrd="11" destOrd="0" presId="urn:microsoft.com/office/officeart/2005/8/layout/vProcess5"/>
    <dgm:cxn modelId="{8256DE30-5DE8-47E8-9C64-6B9182B7C1DE}" type="presParOf" srcId="{72F2DA6E-28C7-4713-A95C-96953E5A66E9}" destId="{5BC9D186-72DF-4F20-95F8-C6E7A9B81439}" srcOrd="12" destOrd="0" presId="urn:microsoft.com/office/officeart/2005/8/layout/vProcess5"/>
    <dgm:cxn modelId="{48DAA41E-4B48-44E1-A6A1-189DC4AD37E3}" type="presParOf" srcId="{72F2DA6E-28C7-4713-A95C-96953E5A66E9}" destId="{A93C70A2-8B6A-49AB-A8AD-210BB259CAE5}" srcOrd="13" destOrd="0" presId="urn:microsoft.com/office/officeart/2005/8/layout/vProcess5"/>
    <dgm:cxn modelId="{A06F8B09-0C66-42DF-926D-48A05EEBC6F4}" type="presParOf" srcId="{72F2DA6E-28C7-4713-A95C-96953E5A66E9}" destId="{ED1E00C4-8C4B-41F9-A6AB-8BCBB200D52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EC3D38-2308-4800-A0A3-08C3DE434437}" type="doc">
      <dgm:prSet loTypeId="urn:microsoft.com/office/officeart/2005/8/layout/vList3#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B04E49CB-12BB-40C2-B404-5B25CCFB2348}">
      <dgm:prSet phldrT="[Текст]" custT="1"/>
      <dgm:spPr/>
      <dgm:t>
        <a:bodyPr/>
        <a:lstStyle/>
        <a:p>
          <a:pPr algn="just"/>
          <a:r>
            <a:rPr lang="ru-RU" sz="1400" dirty="0" smtClean="0"/>
            <a:t>знают приемы нетрадиционной техники рисования на воде и способы изображения с использованием природных натуральных материалов.</a:t>
          </a:r>
          <a:endParaRPr lang="ru-RU" sz="1400" b="0" dirty="0">
            <a:solidFill>
              <a:schemeClr val="bg1"/>
            </a:solidFill>
            <a:latin typeface="+mn-lt"/>
          </a:endParaRPr>
        </a:p>
      </dgm:t>
    </dgm:pt>
    <dgm:pt modelId="{A9AD23E8-7523-4287-B407-F8748E61571E}" type="parTrans" cxnId="{496A3C1E-08A4-41BB-BC2A-ABF31CF5BF35}">
      <dgm:prSet/>
      <dgm:spPr/>
      <dgm:t>
        <a:bodyPr/>
        <a:lstStyle/>
        <a:p>
          <a:endParaRPr lang="ru-RU"/>
        </a:p>
      </dgm:t>
    </dgm:pt>
    <dgm:pt modelId="{23A61DC0-A6E5-442A-96DA-3E6395F0D3B5}" type="sibTrans" cxnId="{496A3C1E-08A4-41BB-BC2A-ABF31CF5BF35}">
      <dgm:prSet/>
      <dgm:spPr/>
      <dgm:t>
        <a:bodyPr/>
        <a:lstStyle/>
        <a:p>
          <a:endParaRPr lang="ru-RU"/>
        </a:p>
      </dgm:t>
    </dgm:pt>
    <dgm:pt modelId="{F199DB7B-ACC5-43EF-A299-17DCAE60E4F5}">
      <dgm:prSet custT="1"/>
      <dgm:spPr/>
      <dgm:t>
        <a:bodyPr/>
        <a:lstStyle/>
        <a:p>
          <a:pPr algn="just"/>
          <a:r>
            <a:rPr lang="ru-RU" sz="1400" dirty="0" smtClean="0"/>
            <a:t>сформировано эстетическое отношение к окружающей действительности на основе изучения нетрадиционной техники рисования на воде</a:t>
          </a:r>
          <a:endParaRPr lang="ru-RU" sz="1400" dirty="0" smtClean="0">
            <a:latin typeface="+mn-lt"/>
            <a:cs typeface="Times New Roman" panose="02020603050405020304" pitchFamily="18" charset="0"/>
          </a:endParaRPr>
        </a:p>
      </dgm:t>
    </dgm:pt>
    <dgm:pt modelId="{1DBB4EF2-3B06-4DD1-817C-C8F510D609F3}" type="parTrans" cxnId="{FB810F56-CCCD-4D8D-A90E-0E115B2CBC8D}">
      <dgm:prSet/>
      <dgm:spPr/>
      <dgm:t>
        <a:bodyPr/>
        <a:lstStyle/>
        <a:p>
          <a:endParaRPr lang="ru-RU"/>
        </a:p>
      </dgm:t>
    </dgm:pt>
    <dgm:pt modelId="{A34CC4F1-3E30-4E3D-A5B4-9221215EA351}" type="sibTrans" cxnId="{FB810F56-CCCD-4D8D-A90E-0E115B2CBC8D}">
      <dgm:prSet/>
      <dgm:spPr/>
      <dgm:t>
        <a:bodyPr/>
        <a:lstStyle/>
        <a:p>
          <a:endParaRPr lang="ru-RU"/>
        </a:p>
      </dgm:t>
    </dgm:pt>
    <dgm:pt modelId="{2822BAAB-2B27-4B71-A005-5E2489217129}">
      <dgm:prSet custT="1"/>
      <dgm:spPr/>
      <dgm:t>
        <a:bodyPr/>
        <a:lstStyle/>
        <a:p>
          <a:pPr algn="just"/>
          <a:r>
            <a:rPr lang="ru-RU" sz="1400" dirty="0" smtClean="0"/>
            <a:t>имеют представление о нетрадиционной технике рисования на воде в стиле «Эбру».</a:t>
          </a:r>
          <a:endParaRPr lang="ru-RU" sz="1400" dirty="0" smtClean="0">
            <a:latin typeface="+mn-lt"/>
          </a:endParaRPr>
        </a:p>
      </dgm:t>
    </dgm:pt>
    <dgm:pt modelId="{49D273BF-CC08-4394-971E-93EDDABD045A}" type="sibTrans" cxnId="{19EAF865-8267-4137-9B70-B7434385FD78}">
      <dgm:prSet/>
      <dgm:spPr/>
      <dgm:t>
        <a:bodyPr/>
        <a:lstStyle/>
        <a:p>
          <a:endParaRPr lang="ru-RU"/>
        </a:p>
      </dgm:t>
    </dgm:pt>
    <dgm:pt modelId="{3EDF69B0-0B4D-4736-B171-A6E84816F69A}" type="parTrans" cxnId="{19EAF865-8267-4137-9B70-B7434385FD78}">
      <dgm:prSet/>
      <dgm:spPr/>
      <dgm:t>
        <a:bodyPr/>
        <a:lstStyle/>
        <a:p>
          <a:endParaRPr lang="ru-RU"/>
        </a:p>
      </dgm:t>
    </dgm:pt>
    <dgm:pt modelId="{B2B00EDD-F301-4429-AF55-B93CAED1B43D}">
      <dgm:prSet custT="1"/>
      <dgm:spPr/>
      <dgm:t>
        <a:bodyPr/>
        <a:lstStyle/>
        <a:p>
          <a:pPr algn="just"/>
          <a:r>
            <a:rPr lang="ru-RU" sz="1400" dirty="0" smtClean="0"/>
            <a:t>умеют работать в группе, устанавливать взаимоотношения, эффективно сотрудничают и способствуют продуктивной совместной творческой деятельности.</a:t>
          </a:r>
          <a:endParaRPr lang="ru-RU" sz="1400" dirty="0" smtClean="0">
            <a:latin typeface="+mn-lt"/>
          </a:endParaRPr>
        </a:p>
      </dgm:t>
    </dgm:pt>
    <dgm:pt modelId="{2C2A2B67-8B0D-450E-89AD-F4F8C720DF29}" type="sibTrans" cxnId="{FC39F7B9-13C6-4EE8-8AE3-A77B0DA54585}">
      <dgm:prSet/>
      <dgm:spPr/>
      <dgm:t>
        <a:bodyPr/>
        <a:lstStyle/>
        <a:p>
          <a:endParaRPr lang="ru-RU"/>
        </a:p>
      </dgm:t>
    </dgm:pt>
    <dgm:pt modelId="{1B0F1037-1F9A-4DD4-9804-8924C2F2836B}" type="parTrans" cxnId="{FC39F7B9-13C6-4EE8-8AE3-A77B0DA54585}">
      <dgm:prSet/>
      <dgm:spPr/>
      <dgm:t>
        <a:bodyPr/>
        <a:lstStyle/>
        <a:p>
          <a:endParaRPr lang="ru-RU"/>
        </a:p>
      </dgm:t>
    </dgm:pt>
    <dgm:pt modelId="{868F3631-4310-480A-89F5-65F26B89A6FA}">
      <dgm:prSet custT="1"/>
      <dgm:spPr/>
      <dgm:t>
        <a:bodyPr/>
        <a:lstStyle/>
        <a:p>
          <a:pPr algn="just"/>
          <a:r>
            <a:rPr lang="ru-RU" sz="1400" dirty="0" smtClean="0"/>
            <a:t>у детей развиты художественно-творческие способности, творческое воображение, фантазия и мышление</a:t>
          </a:r>
          <a:endParaRPr lang="ru-RU" sz="1400" dirty="0"/>
        </a:p>
      </dgm:t>
    </dgm:pt>
    <dgm:pt modelId="{5FD6FCC7-A1AD-4508-87FB-DBFC7503536C}" type="parTrans" cxnId="{5D720859-0233-487E-9DC7-2D2F929A1959}">
      <dgm:prSet/>
      <dgm:spPr/>
      <dgm:t>
        <a:bodyPr/>
        <a:lstStyle/>
        <a:p>
          <a:endParaRPr lang="ru-RU"/>
        </a:p>
      </dgm:t>
    </dgm:pt>
    <dgm:pt modelId="{E50EFB60-72F5-4585-B7FC-B1891FEF72E0}" type="sibTrans" cxnId="{5D720859-0233-487E-9DC7-2D2F929A1959}">
      <dgm:prSet/>
      <dgm:spPr/>
      <dgm:t>
        <a:bodyPr/>
        <a:lstStyle/>
        <a:p>
          <a:endParaRPr lang="ru-RU"/>
        </a:p>
      </dgm:t>
    </dgm:pt>
    <dgm:pt modelId="{5CB96CBE-83E8-4D3D-98C9-F89BE38B7ABA}" type="pres">
      <dgm:prSet presAssocID="{A1EC3D38-2308-4800-A0A3-08C3DE4344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8ED3CF-9C41-4E85-ADE6-ACB62415E68B}" type="pres">
      <dgm:prSet presAssocID="{B04E49CB-12BB-40C2-B404-5B25CCFB2348}" presName="composite" presStyleCnt="0"/>
      <dgm:spPr/>
    </dgm:pt>
    <dgm:pt modelId="{E7B8D6AC-CC2F-4ED2-9C9B-9536E54D182A}" type="pres">
      <dgm:prSet presAssocID="{B04E49CB-12BB-40C2-B404-5B25CCFB2348}" presName="imgShp" presStyleLbl="fgImgPlace1" presStyleIdx="0" presStyleCnt="5" custLinFactX="-100000" custLinFactNeighborX="-107764" custLinFactNeighborY="-1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AB6567-632F-4C44-BF2C-8E364AEC583F}" type="pres">
      <dgm:prSet presAssocID="{B04E49CB-12BB-40C2-B404-5B25CCFB2348}" presName="txShp" presStyleLbl="node1" presStyleIdx="0" presStyleCnt="5" custScaleX="124548" custLinFactNeighborX="-926" custLinFactNeighborY="-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8B666-427C-4467-A8F2-FC3DACCFDE39}" type="pres">
      <dgm:prSet presAssocID="{23A61DC0-A6E5-442A-96DA-3E6395F0D3B5}" presName="spacing" presStyleCnt="0"/>
      <dgm:spPr/>
    </dgm:pt>
    <dgm:pt modelId="{DDF3C5D2-24F8-4E87-A2E3-0577ECF0304D}" type="pres">
      <dgm:prSet presAssocID="{868F3631-4310-480A-89F5-65F26B89A6FA}" presName="composite" presStyleCnt="0"/>
      <dgm:spPr/>
    </dgm:pt>
    <dgm:pt modelId="{401B825B-48BD-47BC-A882-35F5156D91D1}" type="pres">
      <dgm:prSet presAssocID="{868F3631-4310-480A-89F5-65F26B89A6FA}" presName="imgShp" presStyleLbl="fgImgPlace1" presStyleIdx="1" presStyleCnt="5" custLinFactX="-100000" custLinFactNeighborX="-107764" custLinFactNeighborY="214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57C90D-0DBE-4581-8C3D-04E45284D9A4}" type="pres">
      <dgm:prSet presAssocID="{868F3631-4310-480A-89F5-65F26B89A6FA}" presName="txShp" presStyleLbl="node1" presStyleIdx="1" presStyleCnt="5" custScaleX="124222" custLinFactNeighborX="-1509" custLinFactNeighborY="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8615F-41E5-46C6-84B4-767CF910A799}" type="pres">
      <dgm:prSet presAssocID="{E50EFB60-72F5-4585-B7FC-B1891FEF72E0}" presName="spacing" presStyleCnt="0"/>
      <dgm:spPr/>
    </dgm:pt>
    <dgm:pt modelId="{82E64EB8-2FA1-4292-8910-B04A31054C53}" type="pres">
      <dgm:prSet presAssocID="{F199DB7B-ACC5-43EF-A299-17DCAE60E4F5}" presName="composite" presStyleCnt="0"/>
      <dgm:spPr/>
    </dgm:pt>
    <dgm:pt modelId="{E7829E78-3DE9-49FC-B7CC-5CBA3E1561AB}" type="pres">
      <dgm:prSet presAssocID="{F199DB7B-ACC5-43EF-A299-17DCAE60E4F5}" presName="imgShp" presStyleLbl="fgImgPlace1" presStyleIdx="2" presStyleCnt="5" custLinFactX="-100000" custLinFactNeighborX="-107764" custLinFactNeighborY="-87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82B8BA-E88D-4DDA-924C-7727F8B6F569}" type="pres">
      <dgm:prSet presAssocID="{F199DB7B-ACC5-43EF-A299-17DCAE60E4F5}" presName="txShp" presStyleLbl="node1" presStyleIdx="2" presStyleCnt="5" custScaleX="124222" custLinFactNeighborX="-1509" custLinFactNeighborY="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20E71-2C47-48BA-846A-1F5F58FF7D52}" type="pres">
      <dgm:prSet presAssocID="{A34CC4F1-3E30-4E3D-A5B4-9221215EA351}" presName="spacing" presStyleCnt="0"/>
      <dgm:spPr/>
    </dgm:pt>
    <dgm:pt modelId="{7D9D80E0-FD88-43F2-A091-3568BB2387DA}" type="pres">
      <dgm:prSet presAssocID="{B2B00EDD-F301-4429-AF55-B93CAED1B43D}" presName="composite" presStyleCnt="0"/>
      <dgm:spPr/>
    </dgm:pt>
    <dgm:pt modelId="{9EABD549-CB05-4921-9F02-40F45D0D743A}" type="pres">
      <dgm:prSet presAssocID="{B2B00EDD-F301-4429-AF55-B93CAED1B43D}" presName="imgShp" presStyleLbl="fgImgPlace1" presStyleIdx="3" presStyleCnt="5" custLinFactX="-100000" custLinFactNeighborX="-107764" custLinFactNeighborY="-64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8C21C3-C6BC-483E-BED6-A5AF407C349B}" type="pres">
      <dgm:prSet presAssocID="{B2B00EDD-F301-4429-AF55-B93CAED1B43D}" presName="txShp" presStyleLbl="node1" presStyleIdx="3" presStyleCnt="5" custScaleX="124222" custLinFactNeighborX="-1509" custLinFactNeighborY="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051E5-1F0B-482D-A0CF-BDA9FD23768D}" type="pres">
      <dgm:prSet presAssocID="{2C2A2B67-8B0D-450E-89AD-F4F8C720DF29}" presName="spacing" presStyleCnt="0"/>
      <dgm:spPr/>
    </dgm:pt>
    <dgm:pt modelId="{B51E9092-48EC-44C7-BA22-6124C0D8EEE1}" type="pres">
      <dgm:prSet presAssocID="{2822BAAB-2B27-4B71-A005-5E2489217129}" presName="composite" presStyleCnt="0"/>
      <dgm:spPr/>
    </dgm:pt>
    <dgm:pt modelId="{E9D7C209-F4D3-45F4-950F-726319CC4B3F}" type="pres">
      <dgm:prSet presAssocID="{2822BAAB-2B27-4B71-A005-5E2489217129}" presName="imgShp" presStyleLbl="fgImgPlace1" presStyleIdx="4" presStyleCnt="5" custLinFactX="-100000" custLinFactNeighborX="-107764" custLinFactNeighborY="-41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ED3AA7E-EEA9-4C36-8BFF-445D8F893549}" type="pres">
      <dgm:prSet presAssocID="{2822BAAB-2B27-4B71-A005-5E2489217129}" presName="txShp" presStyleLbl="node1" presStyleIdx="4" presStyleCnt="5" custScaleX="124222" custLinFactNeighborX="-1509" custLinFactNeighborY="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720859-0233-487E-9DC7-2D2F929A1959}" srcId="{A1EC3D38-2308-4800-A0A3-08C3DE434437}" destId="{868F3631-4310-480A-89F5-65F26B89A6FA}" srcOrd="1" destOrd="0" parTransId="{5FD6FCC7-A1AD-4508-87FB-DBFC7503536C}" sibTransId="{E50EFB60-72F5-4585-B7FC-B1891FEF72E0}"/>
    <dgm:cxn modelId="{4E476A7A-FAFB-496E-82B0-D01EA3860D91}" type="presOf" srcId="{F199DB7B-ACC5-43EF-A299-17DCAE60E4F5}" destId="{3E82B8BA-E88D-4DDA-924C-7727F8B6F569}" srcOrd="0" destOrd="0" presId="urn:microsoft.com/office/officeart/2005/8/layout/vList3#2"/>
    <dgm:cxn modelId="{496A3C1E-08A4-41BB-BC2A-ABF31CF5BF35}" srcId="{A1EC3D38-2308-4800-A0A3-08C3DE434437}" destId="{B04E49CB-12BB-40C2-B404-5B25CCFB2348}" srcOrd="0" destOrd="0" parTransId="{A9AD23E8-7523-4287-B407-F8748E61571E}" sibTransId="{23A61DC0-A6E5-442A-96DA-3E6395F0D3B5}"/>
    <dgm:cxn modelId="{FC39F7B9-13C6-4EE8-8AE3-A77B0DA54585}" srcId="{A1EC3D38-2308-4800-A0A3-08C3DE434437}" destId="{B2B00EDD-F301-4429-AF55-B93CAED1B43D}" srcOrd="3" destOrd="0" parTransId="{1B0F1037-1F9A-4DD4-9804-8924C2F2836B}" sibTransId="{2C2A2B67-8B0D-450E-89AD-F4F8C720DF29}"/>
    <dgm:cxn modelId="{4265A62B-0745-429E-AB7C-9A132572F09E}" type="presOf" srcId="{868F3631-4310-480A-89F5-65F26B89A6FA}" destId="{1A57C90D-0DBE-4581-8C3D-04E45284D9A4}" srcOrd="0" destOrd="0" presId="urn:microsoft.com/office/officeart/2005/8/layout/vList3#2"/>
    <dgm:cxn modelId="{5B3DA30D-1992-430A-8E88-15A610D93A56}" type="presOf" srcId="{2822BAAB-2B27-4B71-A005-5E2489217129}" destId="{2ED3AA7E-EEA9-4C36-8BFF-445D8F893549}" srcOrd="0" destOrd="0" presId="urn:microsoft.com/office/officeart/2005/8/layout/vList3#2"/>
    <dgm:cxn modelId="{CC3A8B1A-1014-49CD-A42A-0BE50C368341}" type="presOf" srcId="{B2B00EDD-F301-4429-AF55-B93CAED1B43D}" destId="{BA8C21C3-C6BC-483E-BED6-A5AF407C349B}" srcOrd="0" destOrd="0" presId="urn:microsoft.com/office/officeart/2005/8/layout/vList3#2"/>
    <dgm:cxn modelId="{FB810F56-CCCD-4D8D-A90E-0E115B2CBC8D}" srcId="{A1EC3D38-2308-4800-A0A3-08C3DE434437}" destId="{F199DB7B-ACC5-43EF-A299-17DCAE60E4F5}" srcOrd="2" destOrd="0" parTransId="{1DBB4EF2-3B06-4DD1-817C-C8F510D609F3}" sibTransId="{A34CC4F1-3E30-4E3D-A5B4-9221215EA351}"/>
    <dgm:cxn modelId="{BB525B59-1439-40C7-8D0E-01137C97A975}" type="presOf" srcId="{B04E49CB-12BB-40C2-B404-5B25CCFB2348}" destId="{00AB6567-632F-4C44-BF2C-8E364AEC583F}" srcOrd="0" destOrd="0" presId="urn:microsoft.com/office/officeart/2005/8/layout/vList3#2"/>
    <dgm:cxn modelId="{7607EF0D-E60D-4FCE-8ECB-9632DCC45B26}" type="presOf" srcId="{A1EC3D38-2308-4800-A0A3-08C3DE434437}" destId="{5CB96CBE-83E8-4D3D-98C9-F89BE38B7ABA}" srcOrd="0" destOrd="0" presId="urn:microsoft.com/office/officeart/2005/8/layout/vList3#2"/>
    <dgm:cxn modelId="{19EAF865-8267-4137-9B70-B7434385FD78}" srcId="{A1EC3D38-2308-4800-A0A3-08C3DE434437}" destId="{2822BAAB-2B27-4B71-A005-5E2489217129}" srcOrd="4" destOrd="0" parTransId="{3EDF69B0-0B4D-4736-B171-A6E84816F69A}" sibTransId="{49D273BF-CC08-4394-971E-93EDDABD045A}"/>
    <dgm:cxn modelId="{946DE83D-01D8-4CD3-B1C7-43510B1AD492}" type="presParOf" srcId="{5CB96CBE-83E8-4D3D-98C9-F89BE38B7ABA}" destId="{F98ED3CF-9C41-4E85-ADE6-ACB62415E68B}" srcOrd="0" destOrd="0" presId="urn:microsoft.com/office/officeart/2005/8/layout/vList3#2"/>
    <dgm:cxn modelId="{011D47DD-686B-4D17-851C-42A5C4A6DD3A}" type="presParOf" srcId="{F98ED3CF-9C41-4E85-ADE6-ACB62415E68B}" destId="{E7B8D6AC-CC2F-4ED2-9C9B-9536E54D182A}" srcOrd="0" destOrd="0" presId="urn:microsoft.com/office/officeart/2005/8/layout/vList3#2"/>
    <dgm:cxn modelId="{26AA8625-64FD-427E-B77C-788248D95C1B}" type="presParOf" srcId="{F98ED3CF-9C41-4E85-ADE6-ACB62415E68B}" destId="{00AB6567-632F-4C44-BF2C-8E364AEC583F}" srcOrd="1" destOrd="0" presId="urn:microsoft.com/office/officeart/2005/8/layout/vList3#2"/>
    <dgm:cxn modelId="{263D6E51-A161-4C45-96CD-83E239F6FE0D}" type="presParOf" srcId="{5CB96CBE-83E8-4D3D-98C9-F89BE38B7ABA}" destId="{6228B666-427C-4467-A8F2-FC3DACCFDE39}" srcOrd="1" destOrd="0" presId="urn:microsoft.com/office/officeart/2005/8/layout/vList3#2"/>
    <dgm:cxn modelId="{6FA5775A-2027-4B8C-8482-6DAACFECD03C}" type="presParOf" srcId="{5CB96CBE-83E8-4D3D-98C9-F89BE38B7ABA}" destId="{DDF3C5D2-24F8-4E87-A2E3-0577ECF0304D}" srcOrd="2" destOrd="0" presId="urn:microsoft.com/office/officeart/2005/8/layout/vList3#2"/>
    <dgm:cxn modelId="{89D0BC79-965E-4F11-A58B-EC155FD85758}" type="presParOf" srcId="{DDF3C5D2-24F8-4E87-A2E3-0577ECF0304D}" destId="{401B825B-48BD-47BC-A882-35F5156D91D1}" srcOrd="0" destOrd="0" presId="urn:microsoft.com/office/officeart/2005/8/layout/vList3#2"/>
    <dgm:cxn modelId="{CC263885-CBF7-422D-9117-C3D66D92ED99}" type="presParOf" srcId="{DDF3C5D2-24F8-4E87-A2E3-0577ECF0304D}" destId="{1A57C90D-0DBE-4581-8C3D-04E45284D9A4}" srcOrd="1" destOrd="0" presId="urn:microsoft.com/office/officeart/2005/8/layout/vList3#2"/>
    <dgm:cxn modelId="{9FE806A0-FDFE-4A66-9AB8-CE793A406B9D}" type="presParOf" srcId="{5CB96CBE-83E8-4D3D-98C9-F89BE38B7ABA}" destId="{5CA8615F-41E5-46C6-84B4-767CF910A799}" srcOrd="3" destOrd="0" presId="urn:microsoft.com/office/officeart/2005/8/layout/vList3#2"/>
    <dgm:cxn modelId="{486D1802-D938-41F9-9F28-46AAC95E2B78}" type="presParOf" srcId="{5CB96CBE-83E8-4D3D-98C9-F89BE38B7ABA}" destId="{82E64EB8-2FA1-4292-8910-B04A31054C53}" srcOrd="4" destOrd="0" presId="urn:microsoft.com/office/officeart/2005/8/layout/vList3#2"/>
    <dgm:cxn modelId="{71D63DE4-A005-45FC-901A-480D9375D350}" type="presParOf" srcId="{82E64EB8-2FA1-4292-8910-B04A31054C53}" destId="{E7829E78-3DE9-49FC-B7CC-5CBA3E1561AB}" srcOrd="0" destOrd="0" presId="urn:microsoft.com/office/officeart/2005/8/layout/vList3#2"/>
    <dgm:cxn modelId="{4595EBE8-49F6-4991-AC0D-98C78EEFDE3C}" type="presParOf" srcId="{82E64EB8-2FA1-4292-8910-B04A31054C53}" destId="{3E82B8BA-E88D-4DDA-924C-7727F8B6F569}" srcOrd="1" destOrd="0" presId="urn:microsoft.com/office/officeart/2005/8/layout/vList3#2"/>
    <dgm:cxn modelId="{075CB05C-2B2D-4B73-A87A-17C37B285912}" type="presParOf" srcId="{5CB96CBE-83E8-4D3D-98C9-F89BE38B7ABA}" destId="{24620E71-2C47-48BA-846A-1F5F58FF7D52}" srcOrd="5" destOrd="0" presId="urn:microsoft.com/office/officeart/2005/8/layout/vList3#2"/>
    <dgm:cxn modelId="{70DA7726-70B2-4EEE-89CA-D66ABFEDF6DA}" type="presParOf" srcId="{5CB96CBE-83E8-4D3D-98C9-F89BE38B7ABA}" destId="{7D9D80E0-FD88-43F2-A091-3568BB2387DA}" srcOrd="6" destOrd="0" presId="urn:microsoft.com/office/officeart/2005/8/layout/vList3#2"/>
    <dgm:cxn modelId="{0AC023C8-6384-4843-8AF2-28C669630502}" type="presParOf" srcId="{7D9D80E0-FD88-43F2-A091-3568BB2387DA}" destId="{9EABD549-CB05-4921-9F02-40F45D0D743A}" srcOrd="0" destOrd="0" presId="urn:microsoft.com/office/officeart/2005/8/layout/vList3#2"/>
    <dgm:cxn modelId="{D7254744-BA97-43D8-A6AD-DA763F9ACFA7}" type="presParOf" srcId="{7D9D80E0-FD88-43F2-A091-3568BB2387DA}" destId="{BA8C21C3-C6BC-483E-BED6-A5AF407C349B}" srcOrd="1" destOrd="0" presId="urn:microsoft.com/office/officeart/2005/8/layout/vList3#2"/>
    <dgm:cxn modelId="{9457895E-DC0A-4551-BF48-58E6A0EB9821}" type="presParOf" srcId="{5CB96CBE-83E8-4D3D-98C9-F89BE38B7ABA}" destId="{E5C051E5-1F0B-482D-A0CF-BDA9FD23768D}" srcOrd="7" destOrd="0" presId="urn:microsoft.com/office/officeart/2005/8/layout/vList3#2"/>
    <dgm:cxn modelId="{9227AF05-08E8-4A76-A5E6-47D3E40D7A4D}" type="presParOf" srcId="{5CB96CBE-83E8-4D3D-98C9-F89BE38B7ABA}" destId="{B51E9092-48EC-44C7-BA22-6124C0D8EEE1}" srcOrd="8" destOrd="0" presId="urn:microsoft.com/office/officeart/2005/8/layout/vList3#2"/>
    <dgm:cxn modelId="{756CFDBF-84FE-4362-8D64-1F525D8EA0ED}" type="presParOf" srcId="{B51E9092-48EC-44C7-BA22-6124C0D8EEE1}" destId="{E9D7C209-F4D3-45F4-950F-726319CC4B3F}" srcOrd="0" destOrd="0" presId="urn:microsoft.com/office/officeart/2005/8/layout/vList3#2"/>
    <dgm:cxn modelId="{74455FBD-CF10-4B7E-974D-237224E56CE2}" type="presParOf" srcId="{B51E9092-48EC-44C7-BA22-6124C0D8EEE1}" destId="{2ED3AA7E-EEA9-4C36-8BFF-445D8F89354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B6567-632F-4C44-BF2C-8E364AEC583F}">
      <dsp:nvSpPr>
        <dsp:cNvPr id="0" name=""/>
        <dsp:cNvSpPr/>
      </dsp:nvSpPr>
      <dsp:spPr>
        <a:xfrm rot="10800000">
          <a:off x="686085" y="1"/>
          <a:ext cx="7128026" cy="54479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41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bg1"/>
              </a:solidFill>
              <a:latin typeface="+mn-lt"/>
            </a:rPr>
            <a:t>Организация</a:t>
          </a:r>
          <a:r>
            <a:rPr lang="ru-RU" sz="1400" b="0" kern="1200" dirty="0" smtClean="0">
              <a:solidFill>
                <a:schemeClr val="bg1"/>
              </a:solidFill>
              <a:latin typeface="+mn-lt"/>
            </a:rPr>
            <a:t>: </a:t>
          </a:r>
          <a:r>
            <a:rPr lang="ru-RU" sz="1400" b="0" kern="1200" dirty="0" smtClean="0">
              <a:solidFill>
                <a:schemeClr val="bg1"/>
              </a:solidFill>
              <a:effectLst/>
              <a:latin typeface="Times New Roman"/>
              <a:ea typeface="Times New Roman"/>
            </a:rPr>
            <a:t>Муниципальное бюджетное дошкольное образовательное учреждение «Ерунаковский детский сад» комбинированного вида</a:t>
          </a:r>
          <a:r>
            <a:rPr lang="ru-RU" sz="1400" b="0" kern="1200" dirty="0" smtClean="0">
              <a:solidFill>
                <a:schemeClr val="bg1"/>
              </a:solidFill>
              <a:latin typeface="+mn-lt"/>
            </a:rPr>
            <a:t> </a:t>
          </a:r>
          <a:endParaRPr lang="ru-RU" sz="1400" b="0" kern="1200" dirty="0">
            <a:solidFill>
              <a:schemeClr val="bg1"/>
            </a:solidFill>
            <a:latin typeface="+mn-lt"/>
          </a:endParaRPr>
        </a:p>
      </dsp:txBody>
      <dsp:txXfrm rot="10800000">
        <a:off x="822285" y="1"/>
        <a:ext cx="6991826" cy="544799"/>
      </dsp:txXfrm>
    </dsp:sp>
    <dsp:sp modelId="{E7B8D6AC-CC2F-4ED2-9C9B-9536E54D182A}">
      <dsp:nvSpPr>
        <dsp:cNvPr id="0" name=""/>
        <dsp:cNvSpPr/>
      </dsp:nvSpPr>
      <dsp:spPr>
        <a:xfrm>
          <a:off x="37239" y="1"/>
          <a:ext cx="544799" cy="5447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7C90D-0DBE-4581-8C3D-04E45284D9A4}">
      <dsp:nvSpPr>
        <dsp:cNvPr id="0" name=""/>
        <dsp:cNvSpPr/>
      </dsp:nvSpPr>
      <dsp:spPr>
        <a:xfrm rot="10800000">
          <a:off x="662048" y="710735"/>
          <a:ext cx="7109369" cy="54479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41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Автор:</a:t>
          </a:r>
          <a:r>
            <a:rPr lang="ru-RU" sz="1400" i="1" kern="1200" baseline="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 </a:t>
          </a:r>
          <a:r>
            <a:rPr lang="ru-RU" sz="1400" kern="1200" baseline="0" dirty="0" smtClean="0">
              <a:solidFill>
                <a:schemeClr val="bg1"/>
              </a:solidFill>
              <a:latin typeface="+mn-lt"/>
              <a:cs typeface="Times New Roman" panose="02020603050405020304" pitchFamily="18" charset="0"/>
            </a:rPr>
            <a:t>Великодная Е.С., воспитатель МБДОУ «Ерунаковский детский сад» комбинированного вида</a:t>
          </a:r>
          <a:endParaRPr lang="ru-RU" sz="1400" kern="1200" dirty="0"/>
        </a:p>
      </dsp:txBody>
      <dsp:txXfrm rot="10800000">
        <a:off x="798248" y="710735"/>
        <a:ext cx="6973169" cy="544799"/>
      </dsp:txXfrm>
    </dsp:sp>
    <dsp:sp modelId="{401B825B-48BD-47BC-A882-35F5156D91D1}">
      <dsp:nvSpPr>
        <dsp:cNvPr id="0" name=""/>
        <dsp:cNvSpPr/>
      </dsp:nvSpPr>
      <dsp:spPr>
        <a:xfrm>
          <a:off x="37239" y="720078"/>
          <a:ext cx="544799" cy="5447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2B8BA-E88D-4DDA-924C-7727F8B6F569}">
      <dsp:nvSpPr>
        <dsp:cNvPr id="0" name=""/>
        <dsp:cNvSpPr/>
      </dsp:nvSpPr>
      <dsp:spPr>
        <a:xfrm rot="10800000">
          <a:off x="662048" y="1418161"/>
          <a:ext cx="7109369" cy="54479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41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smtClean="0">
              <a:latin typeface="+mn-lt"/>
              <a:cs typeface="Times New Roman" panose="02020603050405020304" pitchFamily="18" charset="0"/>
            </a:rPr>
            <a:t>Адрес:</a:t>
          </a:r>
          <a:r>
            <a:rPr lang="ru-RU" sz="1400" i="1" kern="1200" baseline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400" kern="1200" baseline="0" smtClean="0">
              <a:latin typeface="+mn-lt"/>
              <a:cs typeface="Times New Roman" panose="02020603050405020304" pitchFamily="18" charset="0"/>
            </a:rPr>
            <a:t>654213, Россия, Кемеровская область, Новокузнецкий район, ст. п. Ерунаково, ул. Вокзальная 11 </a:t>
          </a:r>
          <a:endParaRPr lang="ru-RU" sz="1400" kern="1200" dirty="0" smtClean="0">
            <a:latin typeface="+mn-lt"/>
            <a:cs typeface="Times New Roman" panose="02020603050405020304" pitchFamily="18" charset="0"/>
          </a:endParaRPr>
        </a:p>
      </dsp:txBody>
      <dsp:txXfrm rot="10800000">
        <a:off x="798248" y="1418161"/>
        <a:ext cx="6973169" cy="544799"/>
      </dsp:txXfrm>
    </dsp:sp>
    <dsp:sp modelId="{E7829E78-3DE9-49FC-B7CC-5CBA3E1561AB}">
      <dsp:nvSpPr>
        <dsp:cNvPr id="0" name=""/>
        <dsp:cNvSpPr/>
      </dsp:nvSpPr>
      <dsp:spPr>
        <a:xfrm>
          <a:off x="37239" y="1368154"/>
          <a:ext cx="544799" cy="5447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C21C3-C6BC-483E-BED6-A5AF407C349B}">
      <dsp:nvSpPr>
        <dsp:cNvPr id="0" name=""/>
        <dsp:cNvSpPr/>
      </dsp:nvSpPr>
      <dsp:spPr>
        <a:xfrm rot="10800000">
          <a:off x="662048" y="2125587"/>
          <a:ext cx="7109369" cy="54479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41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Реализация проекта</a:t>
          </a:r>
          <a:r>
            <a:rPr lang="ru-RU" sz="1400" b="1" kern="1200" dirty="0" smtClean="0"/>
            <a:t> </a:t>
          </a:r>
          <a:r>
            <a:rPr lang="ru-RU" sz="1400" kern="1200" dirty="0" smtClean="0"/>
            <a:t>рассчитана на 1 год при объёме: 36 академических часов (периодичность занятий – с сентября по май). </a:t>
          </a:r>
          <a:endParaRPr lang="ru-RU" sz="1400" kern="1200" dirty="0" smtClean="0">
            <a:latin typeface="+mn-lt"/>
          </a:endParaRPr>
        </a:p>
      </dsp:txBody>
      <dsp:txXfrm rot="10800000">
        <a:off x="798248" y="2125587"/>
        <a:ext cx="6973169" cy="544799"/>
      </dsp:txXfrm>
    </dsp:sp>
    <dsp:sp modelId="{9EABD549-CB05-4921-9F02-40F45D0D743A}">
      <dsp:nvSpPr>
        <dsp:cNvPr id="0" name=""/>
        <dsp:cNvSpPr/>
      </dsp:nvSpPr>
      <dsp:spPr>
        <a:xfrm>
          <a:off x="37239" y="2088230"/>
          <a:ext cx="544799" cy="5447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3AA7E-EEA9-4C36-8BFF-445D8F893549}">
      <dsp:nvSpPr>
        <dsp:cNvPr id="0" name=""/>
        <dsp:cNvSpPr/>
      </dsp:nvSpPr>
      <dsp:spPr>
        <a:xfrm rot="10800000">
          <a:off x="662048" y="2833014"/>
          <a:ext cx="7109369" cy="54479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41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Время проведение занятий</a:t>
          </a:r>
          <a:r>
            <a:rPr lang="ru-RU" sz="1400" kern="1200" dirty="0" smtClean="0"/>
            <a:t>: 1 раз в неделю не более 30 минут. Обязательно на занятии применяются пальчиковые гимнастики, динамические паузы, перерывы.</a:t>
          </a:r>
          <a:endParaRPr lang="ru-RU" sz="1400" kern="1200" dirty="0" smtClean="0">
            <a:latin typeface="+mn-lt"/>
          </a:endParaRPr>
        </a:p>
      </dsp:txBody>
      <dsp:txXfrm rot="10800000">
        <a:off x="798248" y="2833014"/>
        <a:ext cx="6973169" cy="544799"/>
      </dsp:txXfrm>
    </dsp:sp>
    <dsp:sp modelId="{E9D7C209-F4D3-45F4-950F-726319CC4B3F}">
      <dsp:nvSpPr>
        <dsp:cNvPr id="0" name=""/>
        <dsp:cNvSpPr/>
      </dsp:nvSpPr>
      <dsp:spPr>
        <a:xfrm>
          <a:off x="37239" y="2808312"/>
          <a:ext cx="544799" cy="5447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9FD86-DD61-4D9B-930C-4E1113E4FA6C}">
      <dsp:nvSpPr>
        <dsp:cNvPr id="0" name=""/>
        <dsp:cNvSpPr/>
      </dsp:nvSpPr>
      <dsp:spPr>
        <a:xfrm rot="10800000">
          <a:off x="613316" y="3536239"/>
          <a:ext cx="7181652" cy="54479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241" tIns="57150" rIns="10668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/>
            <a:t>Возраст детей</a:t>
          </a:r>
          <a:r>
            <a:rPr lang="ru-RU" sz="1500" kern="1200" dirty="0" smtClean="0"/>
            <a:t>, участвующих в реализации данного проекта- 6-7 лет, количество детей в одной группе – не более 5 человек.</a:t>
          </a:r>
          <a:endParaRPr lang="ru-RU" sz="1500" kern="1200" dirty="0"/>
        </a:p>
      </dsp:txBody>
      <dsp:txXfrm rot="10800000">
        <a:off x="749516" y="3536239"/>
        <a:ext cx="7045452" cy="544799"/>
      </dsp:txXfrm>
    </dsp:sp>
    <dsp:sp modelId="{269DEA83-AA85-41AF-B445-69BE1E4B8726}">
      <dsp:nvSpPr>
        <dsp:cNvPr id="0" name=""/>
        <dsp:cNvSpPr/>
      </dsp:nvSpPr>
      <dsp:spPr>
        <a:xfrm>
          <a:off x="37239" y="3456383"/>
          <a:ext cx="544799" cy="5447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06110-FFE4-4CD2-B7FA-392CE3A381A2}">
      <dsp:nvSpPr>
        <dsp:cNvPr id="0" name=""/>
        <dsp:cNvSpPr/>
      </dsp:nvSpPr>
      <dsp:spPr>
        <a:xfrm>
          <a:off x="0" y="0"/>
          <a:ext cx="5060667" cy="758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Задачи:</a:t>
          </a:r>
          <a:endParaRPr lang="ru-RU" sz="3200" b="1" kern="1200" dirty="0">
            <a:solidFill>
              <a:schemeClr val="bg1"/>
            </a:solidFill>
          </a:endParaRPr>
        </a:p>
      </dsp:txBody>
      <dsp:txXfrm>
        <a:off x="22221" y="22221"/>
        <a:ext cx="4153240" cy="714226"/>
      </dsp:txXfrm>
    </dsp:sp>
    <dsp:sp modelId="{3314B8D9-F32E-436B-916C-72C0D20B07F8}">
      <dsp:nvSpPr>
        <dsp:cNvPr id="0" name=""/>
        <dsp:cNvSpPr/>
      </dsp:nvSpPr>
      <dsp:spPr>
        <a:xfrm>
          <a:off x="377907" y="864038"/>
          <a:ext cx="5060667" cy="758668"/>
        </a:xfrm>
        <a:prstGeom prst="roundRect">
          <a:avLst>
            <a:gd name="adj" fmla="val 10000"/>
          </a:avLst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Обучать приему нетрадиционной техники рисования на воде «Эбру» и способам изображения с использованием природных натуральных материалов</a:t>
          </a:r>
          <a:endParaRPr lang="ru-RU" sz="1400" b="1" kern="1200" dirty="0"/>
        </a:p>
      </dsp:txBody>
      <dsp:txXfrm>
        <a:off x="400128" y="886259"/>
        <a:ext cx="4145184" cy="714226"/>
      </dsp:txXfrm>
    </dsp:sp>
    <dsp:sp modelId="{4A226502-05B8-408A-AB84-8B04A0A2EE25}">
      <dsp:nvSpPr>
        <dsp:cNvPr id="0" name=""/>
        <dsp:cNvSpPr/>
      </dsp:nvSpPr>
      <dsp:spPr>
        <a:xfrm>
          <a:off x="755814" y="1728077"/>
          <a:ext cx="5060667" cy="758668"/>
        </a:xfrm>
        <a:prstGeom prst="roundRect">
          <a:avLst>
            <a:gd name="adj" fmla="val 1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представления о нетрадиционной технике рисования на воде в стиле Эбру</a:t>
          </a:r>
          <a:endParaRPr lang="ru-RU" sz="1600" kern="1200" dirty="0"/>
        </a:p>
      </dsp:txBody>
      <dsp:txXfrm>
        <a:off x="778035" y="1750298"/>
        <a:ext cx="4145184" cy="714226"/>
      </dsp:txXfrm>
    </dsp:sp>
    <dsp:sp modelId="{FF2DE455-C2AD-4FC2-8E57-DA8E83861948}">
      <dsp:nvSpPr>
        <dsp:cNvPr id="0" name=""/>
        <dsp:cNvSpPr/>
      </dsp:nvSpPr>
      <dsp:spPr>
        <a:xfrm>
          <a:off x="1133721" y="2592116"/>
          <a:ext cx="5060667" cy="758668"/>
        </a:xfrm>
        <a:prstGeom prst="roundRect">
          <a:avLst>
            <a:gd name="adj" fmla="val 10000"/>
          </a:avLst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Развить художественно-творческие способности, творческого воображения, фантазии и мышления</a:t>
          </a:r>
          <a:endParaRPr lang="ru-RU" sz="1600" kern="1200" dirty="0"/>
        </a:p>
      </dsp:txBody>
      <dsp:txXfrm>
        <a:off x="1155942" y="2614337"/>
        <a:ext cx="4145184" cy="714226"/>
      </dsp:txXfrm>
    </dsp:sp>
    <dsp:sp modelId="{240D91C5-6438-4E7A-9F34-165279D359D0}">
      <dsp:nvSpPr>
        <dsp:cNvPr id="0" name=""/>
        <dsp:cNvSpPr/>
      </dsp:nvSpPr>
      <dsp:spPr>
        <a:xfrm>
          <a:off x="1511628" y="3456155"/>
          <a:ext cx="5060667" cy="758668"/>
        </a:xfrm>
        <a:prstGeom prst="roundRect">
          <a:avLst>
            <a:gd name="adj" fmla="val 1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Овладение различными техническими навыками при работе с красками Эбру</a:t>
          </a:r>
          <a:endParaRPr lang="ru-RU" sz="1600" kern="1200" dirty="0"/>
        </a:p>
      </dsp:txBody>
      <dsp:txXfrm>
        <a:off x="1533849" y="3478376"/>
        <a:ext cx="4145184" cy="714226"/>
      </dsp:txXfrm>
    </dsp:sp>
    <dsp:sp modelId="{68A942BD-C5BD-4FC3-A5FB-D4ED0964D5DB}">
      <dsp:nvSpPr>
        <dsp:cNvPr id="0" name=""/>
        <dsp:cNvSpPr/>
      </dsp:nvSpPr>
      <dsp:spPr>
        <a:xfrm>
          <a:off x="4567533" y="554249"/>
          <a:ext cx="493134" cy="4931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678488" y="554249"/>
        <a:ext cx="271224" cy="371083"/>
      </dsp:txXfrm>
    </dsp:sp>
    <dsp:sp modelId="{C9090D02-0242-4255-B75F-EEACC36D5F90}">
      <dsp:nvSpPr>
        <dsp:cNvPr id="0" name=""/>
        <dsp:cNvSpPr/>
      </dsp:nvSpPr>
      <dsp:spPr>
        <a:xfrm>
          <a:off x="4945440" y="1418288"/>
          <a:ext cx="493134" cy="4931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84193"/>
            <a:satOff val="-44"/>
            <a:lumOff val="1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484193"/>
              <a:satOff val="-44"/>
              <a:lumOff val="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056395" y="1418288"/>
        <a:ext cx="271224" cy="371083"/>
      </dsp:txXfrm>
    </dsp:sp>
    <dsp:sp modelId="{BA49D0D6-5E40-4A3A-B2D8-6595413068B0}">
      <dsp:nvSpPr>
        <dsp:cNvPr id="0" name=""/>
        <dsp:cNvSpPr/>
      </dsp:nvSpPr>
      <dsp:spPr>
        <a:xfrm>
          <a:off x="5323347" y="2269682"/>
          <a:ext cx="493134" cy="4931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68386"/>
            <a:satOff val="-89"/>
            <a:lumOff val="2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968386"/>
              <a:satOff val="-89"/>
              <a:lumOff val="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434302" y="2269682"/>
        <a:ext cx="271224" cy="371083"/>
      </dsp:txXfrm>
    </dsp:sp>
    <dsp:sp modelId="{2AC66BC2-77FD-458F-BA26-590C2F276D09}">
      <dsp:nvSpPr>
        <dsp:cNvPr id="0" name=""/>
        <dsp:cNvSpPr/>
      </dsp:nvSpPr>
      <dsp:spPr>
        <a:xfrm>
          <a:off x="5701254" y="3142151"/>
          <a:ext cx="493134" cy="4931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812209" y="3142151"/>
        <a:ext cx="271224" cy="371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B6567-632F-4C44-BF2C-8E364AEC583F}">
      <dsp:nvSpPr>
        <dsp:cNvPr id="0" name=""/>
        <dsp:cNvSpPr/>
      </dsp:nvSpPr>
      <dsp:spPr>
        <a:xfrm rot="10800000">
          <a:off x="686085" y="361"/>
          <a:ext cx="7128026" cy="65882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25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знают приемы нетрадиционной техники рисования на воде и способы изображения с использованием природных натуральных материалов.</a:t>
          </a:r>
          <a:endParaRPr lang="ru-RU" sz="1400" b="0" kern="1200" dirty="0">
            <a:solidFill>
              <a:schemeClr val="bg1"/>
            </a:solidFill>
            <a:latin typeface="+mn-lt"/>
          </a:endParaRPr>
        </a:p>
      </dsp:txBody>
      <dsp:txXfrm rot="10800000">
        <a:off x="850792" y="361"/>
        <a:ext cx="6963319" cy="658827"/>
      </dsp:txXfrm>
    </dsp:sp>
    <dsp:sp modelId="{E7B8D6AC-CC2F-4ED2-9C9B-9536E54D182A}">
      <dsp:nvSpPr>
        <dsp:cNvPr id="0" name=""/>
        <dsp:cNvSpPr/>
      </dsp:nvSpPr>
      <dsp:spPr>
        <a:xfrm>
          <a:off x="0" y="361"/>
          <a:ext cx="658827" cy="6588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7C90D-0DBE-4581-8C3D-04E45284D9A4}">
      <dsp:nvSpPr>
        <dsp:cNvPr id="0" name=""/>
        <dsp:cNvSpPr/>
      </dsp:nvSpPr>
      <dsp:spPr>
        <a:xfrm rot="10800000">
          <a:off x="662048" y="859853"/>
          <a:ext cx="7109369" cy="65882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25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 детей развиты художественно-творческие способности, творческое воображение, фантазия и мышление</a:t>
          </a:r>
          <a:endParaRPr lang="ru-RU" sz="1400" kern="1200" dirty="0"/>
        </a:p>
      </dsp:txBody>
      <dsp:txXfrm rot="10800000">
        <a:off x="826755" y="859853"/>
        <a:ext cx="6944662" cy="658827"/>
      </dsp:txXfrm>
    </dsp:sp>
    <dsp:sp modelId="{401B825B-48BD-47BC-A882-35F5156D91D1}">
      <dsp:nvSpPr>
        <dsp:cNvPr id="0" name=""/>
        <dsp:cNvSpPr/>
      </dsp:nvSpPr>
      <dsp:spPr>
        <a:xfrm>
          <a:off x="0" y="871151"/>
          <a:ext cx="658827" cy="6588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2B8BA-E88D-4DDA-924C-7727F8B6F569}">
      <dsp:nvSpPr>
        <dsp:cNvPr id="0" name=""/>
        <dsp:cNvSpPr/>
      </dsp:nvSpPr>
      <dsp:spPr>
        <a:xfrm rot="10800000">
          <a:off x="662048" y="1715345"/>
          <a:ext cx="7109369" cy="65882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25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сформировано эстетическое отношение к окружающей действительности на основе изучения нетрадиционной техники рисования на воде</a:t>
          </a:r>
          <a:endParaRPr lang="ru-RU" sz="1400" kern="1200" dirty="0" smtClean="0">
            <a:latin typeface="+mn-lt"/>
            <a:cs typeface="Times New Roman" panose="02020603050405020304" pitchFamily="18" charset="0"/>
          </a:endParaRPr>
        </a:p>
      </dsp:txBody>
      <dsp:txXfrm rot="10800000">
        <a:off x="826755" y="1715345"/>
        <a:ext cx="6944662" cy="658827"/>
      </dsp:txXfrm>
    </dsp:sp>
    <dsp:sp modelId="{E7829E78-3DE9-49FC-B7CC-5CBA3E1561AB}">
      <dsp:nvSpPr>
        <dsp:cNvPr id="0" name=""/>
        <dsp:cNvSpPr/>
      </dsp:nvSpPr>
      <dsp:spPr>
        <a:xfrm>
          <a:off x="0" y="1654871"/>
          <a:ext cx="658827" cy="6588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C21C3-C6BC-483E-BED6-A5AF407C349B}">
      <dsp:nvSpPr>
        <dsp:cNvPr id="0" name=""/>
        <dsp:cNvSpPr/>
      </dsp:nvSpPr>
      <dsp:spPr>
        <a:xfrm rot="10800000">
          <a:off x="662048" y="2570837"/>
          <a:ext cx="7109369" cy="65882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25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умеют работать в группе, устанавливать взаимоотношения, эффективно сотрудничают и способствуют продуктивной совместной творческой деятельности.</a:t>
          </a:r>
          <a:endParaRPr lang="ru-RU" sz="1400" kern="1200" dirty="0" smtClean="0">
            <a:latin typeface="+mn-lt"/>
          </a:endParaRPr>
        </a:p>
      </dsp:txBody>
      <dsp:txXfrm rot="10800000">
        <a:off x="826755" y="2570837"/>
        <a:ext cx="6944662" cy="658827"/>
      </dsp:txXfrm>
    </dsp:sp>
    <dsp:sp modelId="{9EABD549-CB05-4921-9F02-40F45D0D743A}">
      <dsp:nvSpPr>
        <dsp:cNvPr id="0" name=""/>
        <dsp:cNvSpPr/>
      </dsp:nvSpPr>
      <dsp:spPr>
        <a:xfrm>
          <a:off x="0" y="2525661"/>
          <a:ext cx="658827" cy="6588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3AA7E-EEA9-4C36-8BFF-445D8F893549}">
      <dsp:nvSpPr>
        <dsp:cNvPr id="0" name=""/>
        <dsp:cNvSpPr/>
      </dsp:nvSpPr>
      <dsp:spPr>
        <a:xfrm rot="10800000">
          <a:off x="662048" y="3425090"/>
          <a:ext cx="7109369" cy="65882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525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имеют представление о нетрадиционной технике рисования на воде в стиле «Эбру».</a:t>
          </a:r>
          <a:endParaRPr lang="ru-RU" sz="1400" kern="1200" dirty="0" smtClean="0">
            <a:latin typeface="+mn-lt"/>
          </a:endParaRPr>
        </a:p>
      </dsp:txBody>
      <dsp:txXfrm rot="10800000">
        <a:off x="826755" y="3425090"/>
        <a:ext cx="6944662" cy="658827"/>
      </dsp:txXfrm>
    </dsp:sp>
    <dsp:sp modelId="{E9D7C209-F4D3-45F4-950F-726319CC4B3F}">
      <dsp:nvSpPr>
        <dsp:cNvPr id="0" name=""/>
        <dsp:cNvSpPr/>
      </dsp:nvSpPr>
      <dsp:spPr>
        <a:xfrm>
          <a:off x="0" y="3396458"/>
          <a:ext cx="658827" cy="6588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5F01F-6020-4036-A526-563888D4E83D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77D54-F04E-416F-B87A-11DD8198A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7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77D54-F04E-416F-B87A-11DD8198A73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77D54-F04E-416F-B87A-11DD8198A73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77D54-F04E-416F-B87A-11DD8198A73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77D54-F04E-416F-B87A-11DD8198A73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77D54-F04E-416F-B87A-11DD8198A73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77D54-F04E-416F-B87A-11DD8198A73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" y="-16659"/>
            <a:ext cx="9144000" cy="5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23478"/>
            <a:ext cx="7272808" cy="86409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Муниципальное бюджетное дошкольное образовательное учреждение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«Ерунаковский детский сад» комбинированного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вида</a:t>
            </a:r>
            <a:r>
              <a:rPr lang="ru-RU" sz="1200" dirty="0">
                <a:effectLst/>
                <a:latin typeface="Times New Roman"/>
                <a:ea typeface="Times New Roman"/>
              </a:rPr>
              <a:t/>
            </a:r>
            <a:br>
              <a:rPr lang="ru-RU" sz="1200" dirty="0">
                <a:effectLst/>
                <a:latin typeface="Times New Roman"/>
                <a:ea typeface="Times New Roman"/>
              </a:rPr>
            </a:b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s://main-cdn.goods.ru/hlr-system/1539725218/600001164621b0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1779662"/>
            <a:ext cx="4667259" cy="350044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65225"/>
            <a:ext cx="602773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2791220"/>
            <a:ext cx="37242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Автор-составитель: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Великодная Елизавета Сергеевна,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воспитатель МБДОУ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«Ерунаковский детский сад»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комбинированного вида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34"/>
            <a:ext cx="8229600" cy="6298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нформационная карта проекта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«Чудесные узоры ЭБРУ»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585987"/>
              </p:ext>
            </p:extLst>
          </p:nvPr>
        </p:nvGraphicFramePr>
        <p:xfrm>
          <a:off x="214282" y="1059582"/>
          <a:ext cx="8606190" cy="408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6"/>
            <a:ext cx="9001156" cy="5715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Цели и задачи реализации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588462"/>
              </p:ext>
            </p:extLst>
          </p:nvPr>
        </p:nvGraphicFramePr>
        <p:xfrm>
          <a:off x="214282" y="928676"/>
          <a:ext cx="6572296" cy="42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5214942" y="928676"/>
            <a:ext cx="3929058" cy="242889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A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художественно – творческих способностей у воспитанников через ознакомление с техникой рисования на воде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1918"/>
            <a:ext cx="9144000" cy="5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619672" y="144314"/>
            <a:ext cx="5643602" cy="62753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Описание техники ЭБРУ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C:\Users\Виктория\Desktop\60183964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11" y="1574510"/>
            <a:ext cx="3585121" cy="272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1059582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Эбру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это древнее искусство рисования на воде. «Танцующие краски», «Облака и ветер», «Плавающие краски», «Бумага с облаками», «Волнообразная бумага»- так по разному называют искусство Эбру в странах Востока. Где и когда зародилось искусство Эбру, до сих пор остается неопределенным. Родиной Эбру принято считать Турцию.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Эбру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— это искусство Востока, такое же вечное и красивое. Каждая картина уникальна и неповторима. Художник рисует на поверхности воды красками, которые не растворяются в воде, а остаются на её поверхности. Мастер следит за расплывающимися пятнами краски и формирует из них нужный ему узор или рисунок при помощи палочки или проволоки, тем самым создавая полностью законченное произведение. Затем на узор или рисунок накладывают лист бумаги, а через несколько секунд осторожно его снимают и высушивают</a:t>
            </a:r>
            <a:endParaRPr lang="ru-RU" sz="1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7" y="-26323"/>
            <a:ext cx="9144000" cy="5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180528" y="12339"/>
            <a:ext cx="5643602" cy="627534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42246" y="411510"/>
            <a:ext cx="4572000" cy="40564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Times New Roman" pitchFamily="18" charset="0"/>
                <a:ea typeface="Times New Roman"/>
                <a:cs typeface="Times New Roman" pitchFamily="18" charset="0"/>
              </a:rPr>
              <a:t>Новизна проекта</a:t>
            </a: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"Чудесные узоры ЭБРУ " заключается в   обучении   детей нетрадиционным техникам рисования. В системе работы используются нетрадиционные методы и способы развития детского художественного творчества. Для рисования используются самодельные инструменты, на основе природных натуральных материалов. Нетрадиционное рисование доставляет детям множество положительных эмоций, раскрывает возможность использования хорошо знакомых им бытовых предметов в качестве оригинальных художественных материалов, удивляет своей непредсказуемостью.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6301105" algn="l"/>
              </a:tabLst>
            </a:pP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Проект по данному направлению – изобразительная деятельность с использованием нетрадиционной, художественной техники изобразительного искусства - не найдено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5122" name="Picture 2" descr="C:\Users\Виктория\Desktop\26415099f1e784f8ff7690852ff025a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9873"/>
            <a:ext cx="3016888" cy="202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Виктория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1" y="2428007"/>
            <a:ext cx="306667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58523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7" y="-26323"/>
            <a:ext cx="9144000" cy="5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180528" y="12339"/>
            <a:ext cx="5643602" cy="627534"/>
          </a:xfrm>
          <a:prstGeom prst="rect">
            <a:avLst/>
          </a:prstGeom>
        </p:spPr>
        <p:txBody>
          <a:bodyPr vert="horz" lIns="0" rIns="0" bIns="0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42246" y="411510"/>
            <a:ext cx="4572000" cy="32028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09380"/>
              </p:ext>
            </p:extLst>
          </p:nvPr>
        </p:nvGraphicFramePr>
        <p:xfrm>
          <a:off x="827583" y="1203598"/>
          <a:ext cx="7632848" cy="3580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6268"/>
                <a:gridCol w="1107251"/>
                <a:gridCol w="1991959"/>
                <a:gridCol w="1323549"/>
                <a:gridCol w="1523446"/>
                <a:gridCol w="800375"/>
              </a:tblGrid>
              <a:tr h="845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Месяц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23" marR="50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Тема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23" marR="50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Программное содержание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23" marR="50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Материал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23" marR="50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Предполагаемый результат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23" marR="50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36750" algn="l"/>
                        </a:tabLst>
                      </a:pPr>
                      <a:r>
                        <a:rPr lang="ru-RU" sz="900">
                          <a:effectLst/>
                        </a:rPr>
                        <a:t>Форма проведения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71600" algn="l"/>
                          <a:tab pos="2001520" algn="l"/>
                        </a:tabLst>
                      </a:pPr>
                      <a:r>
                        <a:rPr lang="ru-RU" sz="900">
                          <a:effectLst/>
                        </a:rPr>
                        <a:t>занятий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23" marR="50723" marT="0" marB="0"/>
                </a:tc>
              </a:tr>
              <a:tr h="27347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сентябрь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23" marR="50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Знакомство с красками Эбру, инструментами.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23" marR="50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Дать представление о красках </a:t>
                      </a:r>
                      <a:r>
                        <a:rPr lang="ru-RU" sz="1000" dirty="0" err="1">
                          <a:effectLst/>
                        </a:rPr>
                        <a:t>Эбру</a:t>
                      </a:r>
                      <a:r>
                        <a:rPr lang="ru-RU" sz="1000" dirty="0">
                          <a:effectLst/>
                        </a:rPr>
                        <a:t> – танцующих красках;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Учить детей</a:t>
                      </a: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работать с красками, кистью; осваивать технику работы с</a:t>
                      </a: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ними; 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Познакомить с</a:t>
                      </a:r>
                      <a:r>
                        <a:rPr lang="ru-RU" sz="900" dirty="0">
                          <a:effectLst/>
                        </a:rPr>
                        <a:t/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правилами работы.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23" marR="507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Шило, Краски, кисти, гребень, бумага, салфетки, вода ЭБРУ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23" marR="50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Заинтересовать детей новым видом нетрадициооного рисования – рисование на воде Эбру. Вызвать желание овладеть приемами рисования на воде. Знают правила работы с красками.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23" marR="50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Рассказ, беседа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723" marR="50723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9294" y="447192"/>
            <a:ext cx="7582845" cy="38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Перспективный план по реализации проекта «Чудесные узоры ЭБРУ»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7647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2"/>
          <p:cNvSpPr>
            <a:spLocks noGrp="1"/>
          </p:cNvSpPr>
          <p:nvPr>
            <p:ph type="title"/>
          </p:nvPr>
        </p:nvSpPr>
        <p:spPr>
          <a:xfrm>
            <a:off x="1357290" y="283257"/>
            <a:ext cx="6357950" cy="5715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занятиях создавались образовательные ситуации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 descr="C:\Users\ДС Солнышко\Desktop\Педагог Психолог\Аттестация 2021\Фото\IMG_20210311_095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8"/>
            <a:ext cx="2643206" cy="198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42844" y="4429120"/>
            <a:ext cx="2857520" cy="714380"/>
          </a:xfrm>
          <a:prstGeom prst="round2DiagRect">
            <a:avLst/>
          </a:prstGeom>
          <a:solidFill>
            <a:srgbClr val="10CE9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Свобода выбора художественных материалов и техник рисования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640" y="828883"/>
            <a:ext cx="1924719" cy="2171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13" y="2886869"/>
            <a:ext cx="1900517" cy="2191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143240" y="2505469"/>
            <a:ext cx="2857520" cy="57150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 Вовлечение детей в создание «волшебной воды»</a:t>
            </a:r>
          </a:p>
          <a:p>
            <a:pPr algn="ctr"/>
            <a:endParaRPr lang="ru-RU" sz="1400" dirty="0" smtClean="0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286116" y="4429138"/>
            <a:ext cx="2857520" cy="714362"/>
          </a:xfrm>
          <a:prstGeom prst="round2DiagRect">
            <a:avLst/>
          </a:prstGeom>
          <a:solidFill>
            <a:srgbClr val="10CE9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Ознакомление с азами живописи</a:t>
            </a:r>
            <a:endParaRPr lang="ru-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95" y="2916138"/>
            <a:ext cx="2595761" cy="1809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286480" y="4429138"/>
            <a:ext cx="2857520" cy="714362"/>
          </a:xfrm>
          <a:prstGeom prst="round2DiagRect">
            <a:avLst/>
          </a:prstGeom>
          <a:solidFill>
            <a:srgbClr val="10CE9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Воспитание партнерских взаимоотношений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8152"/>
            <a:ext cx="1944215" cy="2144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42844" y="2500312"/>
            <a:ext cx="2857488" cy="57150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Появление интереса к нетрадиционной технике Эбру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80" y="906505"/>
            <a:ext cx="1845831" cy="201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143636" y="2500312"/>
            <a:ext cx="2857520" cy="57150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Развитие </a:t>
            </a:r>
            <a:r>
              <a:rPr lang="ru-RU" sz="1400" dirty="0" err="1" smtClean="0"/>
              <a:t>креативности</a:t>
            </a:r>
            <a:r>
              <a:rPr lang="ru-RU" sz="1400" dirty="0" smtClean="0"/>
              <a:t>, инициативности</a:t>
            </a:r>
          </a:p>
          <a:p>
            <a:pPr algn="ctr"/>
            <a:endParaRPr lang="ru-RU" sz="14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34"/>
            <a:ext cx="8229600" cy="6298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воспитанников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«Чудесные узоры ЭБРУ»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519120"/>
              </p:ext>
            </p:extLst>
          </p:nvPr>
        </p:nvGraphicFramePr>
        <p:xfrm>
          <a:off x="214282" y="1059582"/>
          <a:ext cx="8606190" cy="408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2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" y="-16659"/>
            <a:ext cx="9144000" cy="517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123478"/>
            <a:ext cx="7272808" cy="86409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Муниципальное бюджетное дошкольное образовательное учреждение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12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«Ерунаковский детский сад» комбинированного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вида</a:t>
            </a:r>
            <a:r>
              <a:rPr lang="ru-RU" sz="1200" dirty="0">
                <a:effectLst/>
                <a:latin typeface="Times New Roman"/>
                <a:ea typeface="Times New Roman"/>
              </a:rPr>
              <a:t/>
            </a:r>
            <a:br>
              <a:rPr lang="ru-RU" sz="1200" dirty="0">
                <a:effectLst/>
                <a:latin typeface="Times New Roman"/>
                <a:ea typeface="Times New Roman"/>
              </a:rPr>
            </a:br>
            <a:endParaRPr lang="ru-RU" sz="1400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s://main-cdn.goods.ru/hlr-system/1539725218/600001164621b0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1779662"/>
            <a:ext cx="4667259" cy="350044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165225"/>
            <a:ext cx="602773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2791220"/>
            <a:ext cx="37242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Автор-составитель: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Великодная Елизавета Сергеевна,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воспитатель МБДОУ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«Ерунаковский детский сад»</a:t>
            </a: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комбинированного вида</a:t>
            </a:r>
          </a:p>
        </p:txBody>
      </p:sp>
    </p:spTree>
    <p:extLst>
      <p:ext uri="{BB962C8B-B14F-4D97-AF65-F5344CB8AC3E}">
        <p14:creationId xmlns:p14="http://schemas.microsoft.com/office/powerpoint/2010/main" val="335808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12529</TotalTime>
  <Words>664</Words>
  <Application>Microsoft Office PowerPoint</Application>
  <PresentationFormat>Экран (16:9)</PresentationFormat>
  <Paragraphs>69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Муниципальное бюджетное дошкольное образовательное учреждение «Ерунаковский детский сад» комбинированного вида </vt:lpstr>
      <vt:lpstr>Информационная карта проекта  «Чудесные узоры ЭБРУ»</vt:lpstr>
      <vt:lpstr>Цели и задачи реализации проекта</vt:lpstr>
      <vt:lpstr>Презентация PowerPoint</vt:lpstr>
      <vt:lpstr>Презентация PowerPoint</vt:lpstr>
      <vt:lpstr>Презентация PowerPoint</vt:lpstr>
      <vt:lpstr>На занятиях создавались образовательные ситуации</vt:lpstr>
      <vt:lpstr>Результаты воспитанников «Чудесные узоры ЭБРУ»</vt:lpstr>
      <vt:lpstr>Муниципальное бюджетное дошкольное образовательное учреждение «Ерунаковский детский сад» комбинированного вида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ДС Солнышко</dc:creator>
  <cp:lastModifiedBy>Виктория</cp:lastModifiedBy>
  <cp:revision>95</cp:revision>
  <dcterms:created xsi:type="dcterms:W3CDTF">2021-02-02T07:45:59Z</dcterms:created>
  <dcterms:modified xsi:type="dcterms:W3CDTF">2021-09-29T07:20:27Z</dcterms:modified>
</cp:coreProperties>
</file>